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56" r:id="rId5"/>
    <p:sldId id="257" r:id="rId6"/>
    <p:sldId id="258" r:id="rId7"/>
    <p:sldId id="286" r:id="rId8"/>
    <p:sldId id="259" r:id="rId9"/>
    <p:sldId id="266" r:id="rId10"/>
    <p:sldId id="261" r:id="rId11"/>
    <p:sldId id="262" r:id="rId12"/>
    <p:sldId id="287" r:id="rId13"/>
    <p:sldId id="277" r:id="rId14"/>
    <p:sldId id="282" r:id="rId15"/>
    <p:sldId id="281" r:id="rId16"/>
    <p:sldId id="283" r:id="rId17"/>
    <p:sldId id="278" r:id="rId18"/>
    <p:sldId id="284" r:id="rId19"/>
    <p:sldId id="264" r:id="rId20"/>
    <p:sldId id="270" r:id="rId21"/>
    <p:sldId id="273" r:id="rId22"/>
    <p:sldId id="265" r:id="rId23"/>
    <p:sldId id="271" r:id="rId24"/>
    <p:sldId id="272" r:id="rId25"/>
    <p:sldId id="275" r:id="rId26"/>
    <p:sldId id="267" r:id="rId27"/>
    <p:sldId id="268" r:id="rId28"/>
    <p:sldId id="2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42C65-99F0-45B4-8BA4-9F0AB515A80E}" v="2" dt="2023-11-27T16:57:18.597"/>
    <p1510:client id="{260E18BB-AA05-4DFE-8DB8-2E7B659C2D1F}" v="3" dt="2023-11-27T18:56:31.972"/>
    <p1510:client id="{3EAD2E97-56FF-C64B-8D77-F5747FC6A542}" v="197" dt="2023-11-27T19:19:58.408"/>
    <p1510:client id="{4642A352-DB5B-515A-A0AF-F5CE5DC63747}" v="3" dt="2023-11-27T16:57:23.309"/>
    <p1510:client id="{5242C870-84C2-4DF0-ADC7-B7AE87DCDB60}" v="117" dt="2023-11-27T19:00:16.278"/>
    <p1510:client id="{670CF0F7-1E9D-4F00-A7A8-ADFA4DAE5DAD}" v="10" dt="2023-11-27T18:02:49.988"/>
    <p1510:client id="{6EF37933-C6E7-4002-AD4F-AA47C845FD4A}" v="2" dt="2023-11-27T14:53:40.991"/>
    <p1510:client id="{90F96D5E-119A-4F40-AB42-7D280F1FB2DC}" v="15" dt="2023-11-27T16:59:35.348"/>
    <p1510:client id="{939F32B3-38BA-4329-8497-6C6A9F458841}" v="3" dt="2023-11-27T01:53:45.137"/>
    <p1510:client id="{A740C114-3A1E-46BD-8267-C2E1941215D7}" v="159" dt="2023-11-27T17:41:56.960"/>
    <p1510:client id="{AEF99E86-3319-6711-E9B5-E467B46B8662}" v="106" dt="2023-11-27T19:30:24.654"/>
    <p1510:client id="{C1456565-4FC1-439A-AD4D-1689269A5DC3}" v="45" dt="2023-11-27T18:03:01.977"/>
    <p1510:client id="{C48B0132-7E8E-4689-9F83-0E3698070F0D}" v="352" dt="2023-11-27T19:25:17.725"/>
    <p1510:client id="{D112219D-F5F8-4654-B5DA-D1C09ADCA4C7}" v="20" dt="2023-12-11T05:33:02.922"/>
    <p1510:client id="{E083003D-D749-491C-A2C8-B060F8E053F5}" v="45" dt="2023-11-27T17:30:04.735"/>
    <p1510:client id="{E272F6FA-C445-4F9B-8C9B-3B74B4F6DA2D}" v="1" dt="2023-11-27T17:15:38.160"/>
    <p1510:client id="{E44F694C-D792-486E-9592-AC24F86A3692}" v="190" dt="2023-11-27T16:26:13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a Magar, Nisseem" userId="S::nranamag@ttu.edu::ca529a37-d712-4619-b4ec-2fa3988f20d3" providerId="AD" clId="Web-{CDC2003D-E5E2-4FD0-8C94-F65DC283D845}"/>
    <pc:docChg chg="modSld">
      <pc:chgData name="Rana Magar, Nisseem" userId="S::nranamag@ttu.edu::ca529a37-d712-4619-b4ec-2fa3988f20d3" providerId="AD" clId="Web-{CDC2003D-E5E2-4FD0-8C94-F65DC283D845}" dt="2023-11-21T12:23:46.830" v="208" actId="20577"/>
      <pc:docMkLst>
        <pc:docMk/>
      </pc:docMkLst>
      <pc:sldChg chg="modSp">
        <pc:chgData name="Rana Magar, Nisseem" userId="S::nranamag@ttu.edu::ca529a37-d712-4619-b4ec-2fa3988f20d3" providerId="AD" clId="Web-{CDC2003D-E5E2-4FD0-8C94-F65DC283D845}" dt="2023-11-21T12:23:46.830" v="208" actId="20577"/>
        <pc:sldMkLst>
          <pc:docMk/>
          <pc:sldMk cId="465702653" sldId="265"/>
        </pc:sldMkLst>
        <pc:spChg chg="mod">
          <ac:chgData name="Rana Magar, Nisseem" userId="S::nranamag@ttu.edu::ca529a37-d712-4619-b4ec-2fa3988f20d3" providerId="AD" clId="Web-{CDC2003D-E5E2-4FD0-8C94-F65DC283D845}" dt="2023-11-21T12:23:46.830" v="208" actId="20577"/>
          <ac:spMkLst>
            <pc:docMk/>
            <pc:sldMk cId="465702653" sldId="265"/>
            <ac:spMk id="3" creationId="{67269E01-26B6-B5B2-D4A2-AFEDFE378C5A}"/>
          </ac:spMkLst>
        </pc:spChg>
      </pc:sldChg>
      <pc:sldChg chg="modSp">
        <pc:chgData name="Rana Magar, Nisseem" userId="S::nranamag@ttu.edu::ca529a37-d712-4619-b4ec-2fa3988f20d3" providerId="AD" clId="Web-{CDC2003D-E5E2-4FD0-8C94-F65DC283D845}" dt="2023-11-21T12:15:40.891" v="17" actId="20577"/>
        <pc:sldMkLst>
          <pc:docMk/>
          <pc:sldMk cId="2362063657" sldId="268"/>
        </pc:sldMkLst>
        <pc:spChg chg="mod">
          <ac:chgData name="Rana Magar, Nisseem" userId="S::nranamag@ttu.edu::ca529a37-d712-4619-b4ec-2fa3988f20d3" providerId="AD" clId="Web-{CDC2003D-E5E2-4FD0-8C94-F65DC283D845}" dt="2023-11-21T12:15:40.891" v="17" actId="20577"/>
          <ac:spMkLst>
            <pc:docMk/>
            <pc:sldMk cId="2362063657" sldId="268"/>
            <ac:spMk id="3" creationId="{67269E01-26B6-B5B2-D4A2-AFEDFE378C5A}"/>
          </ac:spMkLst>
        </pc:spChg>
      </pc:sldChg>
      <pc:sldChg chg="addSp modSp">
        <pc:chgData name="Rana Magar, Nisseem" userId="S::nranamag@ttu.edu::ca529a37-d712-4619-b4ec-2fa3988f20d3" providerId="AD" clId="Web-{CDC2003D-E5E2-4FD0-8C94-F65DC283D845}" dt="2023-11-21T12:10:47.959" v="3" actId="14100"/>
        <pc:sldMkLst>
          <pc:docMk/>
          <pc:sldMk cId="2897493704" sldId="272"/>
        </pc:sldMkLst>
        <pc:picChg chg="add mod">
          <ac:chgData name="Rana Magar, Nisseem" userId="S::nranamag@ttu.edu::ca529a37-d712-4619-b4ec-2fa3988f20d3" providerId="AD" clId="Web-{CDC2003D-E5E2-4FD0-8C94-F65DC283D845}" dt="2023-11-21T12:10:47.959" v="3" actId="14100"/>
          <ac:picMkLst>
            <pc:docMk/>
            <pc:sldMk cId="2897493704" sldId="272"/>
            <ac:picMk id="2" creationId="{EEA076F3-4D9C-1295-AF36-36BD0A27FA43}"/>
          </ac:picMkLst>
        </pc:picChg>
      </pc:sldChg>
    </pc:docChg>
  </pc:docChgLst>
  <pc:docChgLst>
    <pc:chgData name="Shrestha, Sumit" userId="S::sumitshr@ttu.edu::8d85d02f-c0e1-48d0-9d31-221b919964f5" providerId="AD" clId="Web-{FED048A6-7549-4FF8-8101-64FC7199A0D1}"/>
    <pc:docChg chg="modSld">
      <pc:chgData name="Shrestha, Sumit" userId="S::sumitshr@ttu.edu::8d85d02f-c0e1-48d0-9d31-221b919964f5" providerId="AD" clId="Web-{FED048A6-7549-4FF8-8101-64FC7199A0D1}" dt="2023-11-26T02:59:16.388" v="35" actId="20577"/>
      <pc:docMkLst>
        <pc:docMk/>
      </pc:docMkLst>
      <pc:sldChg chg="modSp">
        <pc:chgData name="Shrestha, Sumit" userId="S::sumitshr@ttu.edu::8d85d02f-c0e1-48d0-9d31-221b919964f5" providerId="AD" clId="Web-{FED048A6-7549-4FF8-8101-64FC7199A0D1}" dt="2023-11-26T02:34:01.757" v="11" actId="20577"/>
        <pc:sldMkLst>
          <pc:docMk/>
          <pc:sldMk cId="2446482970" sldId="258"/>
        </pc:sldMkLst>
        <pc:spChg chg="mod">
          <ac:chgData name="Shrestha, Sumit" userId="S::sumitshr@ttu.edu::8d85d02f-c0e1-48d0-9d31-221b919964f5" providerId="AD" clId="Web-{FED048A6-7549-4FF8-8101-64FC7199A0D1}" dt="2023-11-26T02:34:01.757" v="11" actId="20577"/>
          <ac:spMkLst>
            <pc:docMk/>
            <pc:sldMk cId="2446482970" sldId="258"/>
            <ac:spMk id="3" creationId="{2E0800A4-EBCD-8077-BB9E-37CFEF15E9F1}"/>
          </ac:spMkLst>
        </pc:spChg>
      </pc:sldChg>
      <pc:sldChg chg="modSp">
        <pc:chgData name="Shrestha, Sumit" userId="S::sumitshr@ttu.edu::8d85d02f-c0e1-48d0-9d31-221b919964f5" providerId="AD" clId="Web-{FED048A6-7549-4FF8-8101-64FC7199A0D1}" dt="2023-11-26T02:59:16.388" v="35" actId="20577"/>
        <pc:sldMkLst>
          <pc:docMk/>
          <pc:sldMk cId="45372821" sldId="271"/>
        </pc:sldMkLst>
        <pc:spChg chg="mod">
          <ac:chgData name="Shrestha, Sumit" userId="S::sumitshr@ttu.edu::8d85d02f-c0e1-48d0-9d31-221b919964f5" providerId="AD" clId="Web-{FED048A6-7549-4FF8-8101-64FC7199A0D1}" dt="2023-11-26T02:59:16.388" v="35" actId="20577"/>
          <ac:spMkLst>
            <pc:docMk/>
            <pc:sldMk cId="45372821" sldId="271"/>
            <ac:spMk id="3" creationId="{67269E01-26B6-B5B2-D4A2-AFEDFE378C5A}"/>
          </ac:spMkLst>
        </pc:spChg>
      </pc:sldChg>
      <pc:sldChg chg="addSp delSp modSp">
        <pc:chgData name="Shrestha, Sumit" userId="S::sumitshr@ttu.edu::8d85d02f-c0e1-48d0-9d31-221b919964f5" providerId="AD" clId="Web-{FED048A6-7549-4FF8-8101-64FC7199A0D1}" dt="2023-11-26T02:57:39.475" v="19" actId="1076"/>
        <pc:sldMkLst>
          <pc:docMk/>
          <pc:sldMk cId="1195610668" sldId="273"/>
        </pc:sldMkLst>
        <pc:picChg chg="add del mod">
          <ac:chgData name="Shrestha, Sumit" userId="S::sumitshr@ttu.edu::8d85d02f-c0e1-48d0-9d31-221b919964f5" providerId="AD" clId="Web-{FED048A6-7549-4FF8-8101-64FC7199A0D1}" dt="2023-11-26T02:57:16.833" v="15"/>
          <ac:picMkLst>
            <pc:docMk/>
            <pc:sldMk cId="1195610668" sldId="273"/>
            <ac:picMk id="3" creationId="{CC7E1492-CD15-9FA3-CA02-1BAE9BD2AFA8}"/>
          </ac:picMkLst>
        </pc:picChg>
        <pc:picChg chg="mod">
          <ac:chgData name="Shrestha, Sumit" userId="S::sumitshr@ttu.edu::8d85d02f-c0e1-48d0-9d31-221b919964f5" providerId="AD" clId="Web-{FED048A6-7549-4FF8-8101-64FC7199A0D1}" dt="2023-11-26T02:57:39.475" v="19" actId="1076"/>
          <ac:picMkLst>
            <pc:docMk/>
            <pc:sldMk cId="1195610668" sldId="273"/>
            <ac:picMk id="7" creationId="{AD639141-7D5B-1293-6695-ABF0E0216916}"/>
          </ac:picMkLst>
        </pc:picChg>
      </pc:sldChg>
    </pc:docChg>
  </pc:docChgLst>
  <pc:docChgLst>
    <pc:chgData name="Rana Magar, Nisseem" userId="S::nranamag@ttu.edu::ca529a37-d712-4619-b4ec-2fa3988f20d3" providerId="AD" clId="Web-{04C42C65-99F0-45B4-8BA4-9F0AB515A80E}"/>
    <pc:docChg chg="modSld">
      <pc:chgData name="Rana Magar, Nisseem" userId="S::nranamag@ttu.edu::ca529a37-d712-4619-b4ec-2fa3988f20d3" providerId="AD" clId="Web-{04C42C65-99F0-45B4-8BA4-9F0AB515A80E}" dt="2023-11-27T16:57:18.597" v="1" actId="1076"/>
      <pc:docMkLst>
        <pc:docMk/>
      </pc:docMkLst>
      <pc:sldChg chg="modSp">
        <pc:chgData name="Rana Magar, Nisseem" userId="S::nranamag@ttu.edu::ca529a37-d712-4619-b4ec-2fa3988f20d3" providerId="AD" clId="Web-{04C42C65-99F0-45B4-8BA4-9F0AB515A80E}" dt="2023-11-27T16:57:18.597" v="1" actId="1076"/>
        <pc:sldMkLst>
          <pc:docMk/>
          <pc:sldMk cId="2846150906" sldId="279"/>
        </pc:sldMkLst>
        <pc:picChg chg="mod">
          <ac:chgData name="Rana Magar, Nisseem" userId="S::nranamag@ttu.edu::ca529a37-d712-4619-b4ec-2fa3988f20d3" providerId="AD" clId="Web-{04C42C65-99F0-45B4-8BA4-9F0AB515A80E}" dt="2023-11-27T16:57:18.597" v="1" actId="1076"/>
          <ac:picMkLst>
            <pc:docMk/>
            <pc:sldMk cId="2846150906" sldId="279"/>
            <ac:picMk id="3" creationId="{07BDCE92-4401-CD20-B9D3-35F38B40431E}"/>
          </ac:picMkLst>
        </pc:picChg>
      </pc:sldChg>
    </pc:docChg>
  </pc:docChgLst>
  <pc:docChgLst>
    <pc:chgData name="Rana Magar, Nisseem" userId="S::nranamag@ttu.edu::ca529a37-d712-4619-b4ec-2fa3988f20d3" providerId="AD" clId="Web-{939F32B3-38BA-4329-8497-6C6A9F458841}"/>
    <pc:docChg chg="modSld">
      <pc:chgData name="Rana Magar, Nisseem" userId="S::nranamag@ttu.edu::ca529a37-d712-4619-b4ec-2fa3988f20d3" providerId="AD" clId="Web-{939F32B3-38BA-4329-8497-6C6A9F458841}" dt="2023-11-27T01:53:45.137" v="2" actId="1076"/>
      <pc:docMkLst>
        <pc:docMk/>
      </pc:docMkLst>
      <pc:sldChg chg="modSp">
        <pc:chgData name="Rana Magar, Nisseem" userId="S::nranamag@ttu.edu::ca529a37-d712-4619-b4ec-2fa3988f20d3" providerId="AD" clId="Web-{939F32B3-38BA-4329-8497-6C6A9F458841}" dt="2023-11-27T01:52:31.619" v="1" actId="1076"/>
        <pc:sldMkLst>
          <pc:docMk/>
          <pc:sldMk cId="1925995708" sldId="262"/>
        </pc:sldMkLst>
        <pc:picChg chg="mod">
          <ac:chgData name="Rana Magar, Nisseem" userId="S::nranamag@ttu.edu::ca529a37-d712-4619-b4ec-2fa3988f20d3" providerId="AD" clId="Web-{939F32B3-38BA-4329-8497-6C6A9F458841}" dt="2023-11-27T01:52:31.619" v="1" actId="1076"/>
          <ac:picMkLst>
            <pc:docMk/>
            <pc:sldMk cId="1925995708" sldId="262"/>
            <ac:picMk id="4" creationId="{3E85DD9B-475C-69DB-83F9-765D0469DDD3}"/>
          </ac:picMkLst>
        </pc:picChg>
      </pc:sldChg>
      <pc:sldChg chg="modSp">
        <pc:chgData name="Rana Magar, Nisseem" userId="S::nranamag@ttu.edu::ca529a37-d712-4619-b4ec-2fa3988f20d3" providerId="AD" clId="Web-{939F32B3-38BA-4329-8497-6C6A9F458841}" dt="2023-11-27T01:53:45.137" v="2" actId="1076"/>
        <pc:sldMkLst>
          <pc:docMk/>
          <pc:sldMk cId="1566545386" sldId="263"/>
        </pc:sldMkLst>
        <pc:picChg chg="mod">
          <ac:chgData name="Rana Magar, Nisseem" userId="S::nranamag@ttu.edu::ca529a37-d712-4619-b4ec-2fa3988f20d3" providerId="AD" clId="Web-{939F32B3-38BA-4329-8497-6C6A9F458841}" dt="2023-11-27T01:53:45.137" v="2" actId="1076"/>
          <ac:picMkLst>
            <pc:docMk/>
            <pc:sldMk cId="1566545386" sldId="263"/>
            <ac:picMk id="18" creationId="{647BA921-91A4-793F-814D-72455F7CD70F}"/>
          </ac:picMkLst>
        </pc:picChg>
      </pc:sldChg>
    </pc:docChg>
  </pc:docChgLst>
  <pc:docChgLst>
    <pc:chgData name="Acharya, Roshan" userId="S::roachary@ttu.edu::29b60e20-686f-4102-a5b3-2fe55d571736" providerId="AD" clId="Web-{5242C870-84C2-4DF0-ADC7-B7AE87DCDB60}"/>
    <pc:docChg chg="addSld modSld">
      <pc:chgData name="Acharya, Roshan" userId="S::roachary@ttu.edu::29b60e20-686f-4102-a5b3-2fe55d571736" providerId="AD" clId="Web-{5242C870-84C2-4DF0-ADC7-B7AE87DCDB60}" dt="2023-11-27T19:00:16.278" v="115" actId="20577"/>
      <pc:docMkLst>
        <pc:docMk/>
      </pc:docMkLst>
      <pc:sldChg chg="modSp add replId">
        <pc:chgData name="Acharya, Roshan" userId="S::roachary@ttu.edu::29b60e20-686f-4102-a5b3-2fe55d571736" providerId="AD" clId="Web-{5242C870-84C2-4DF0-ADC7-B7AE87DCDB60}" dt="2023-11-27T19:00:16.278" v="115" actId="20577"/>
        <pc:sldMkLst>
          <pc:docMk/>
          <pc:sldMk cId="2327832645" sldId="286"/>
        </pc:sldMkLst>
        <pc:spChg chg="mod">
          <ac:chgData name="Acharya, Roshan" userId="S::roachary@ttu.edu::29b60e20-686f-4102-a5b3-2fe55d571736" providerId="AD" clId="Web-{5242C870-84C2-4DF0-ADC7-B7AE87DCDB60}" dt="2023-11-27T18:59:10.137" v="4" actId="20577"/>
          <ac:spMkLst>
            <pc:docMk/>
            <pc:sldMk cId="2327832645" sldId="286"/>
            <ac:spMk id="2" creationId="{3A00A2A1-9328-355A-A7D1-0745BFA80970}"/>
          </ac:spMkLst>
        </pc:spChg>
        <pc:spChg chg="mod">
          <ac:chgData name="Acharya, Roshan" userId="S::roachary@ttu.edu::29b60e20-686f-4102-a5b3-2fe55d571736" providerId="AD" clId="Web-{5242C870-84C2-4DF0-ADC7-B7AE87DCDB60}" dt="2023-11-27T19:00:16.278" v="115" actId="20577"/>
          <ac:spMkLst>
            <pc:docMk/>
            <pc:sldMk cId="2327832645" sldId="286"/>
            <ac:spMk id="32" creationId="{F62816A9-9758-7D1E-F821-37C239E96382}"/>
          </ac:spMkLst>
        </pc:spChg>
      </pc:sldChg>
    </pc:docChg>
  </pc:docChgLst>
  <pc:docChgLst>
    <pc:chgData name="Dhaubanjar, Raj" userId="S::rdhauban@ttu.edu::34a48694-5b2b-4040-9ebc-526f3d392aba" providerId="AD" clId="Web-{E083003D-D749-491C-A2C8-B060F8E053F5}"/>
    <pc:docChg chg="modSld">
      <pc:chgData name="Dhaubanjar, Raj" userId="S::rdhauban@ttu.edu::34a48694-5b2b-4040-9ebc-526f3d392aba" providerId="AD" clId="Web-{E083003D-D749-491C-A2C8-B060F8E053F5}" dt="2023-11-27T17:30:04.735" v="39" actId="1076"/>
      <pc:docMkLst>
        <pc:docMk/>
      </pc:docMkLst>
      <pc:sldChg chg="addSp delSp modSp">
        <pc:chgData name="Dhaubanjar, Raj" userId="S::rdhauban@ttu.edu::34a48694-5b2b-4040-9ebc-526f3d392aba" providerId="AD" clId="Web-{E083003D-D749-491C-A2C8-B060F8E053F5}" dt="2023-11-27T17:30:04.735" v="39" actId="1076"/>
        <pc:sldMkLst>
          <pc:docMk/>
          <pc:sldMk cId="4224576537" sldId="270"/>
        </pc:sldMkLst>
        <pc:picChg chg="del">
          <ac:chgData name="Dhaubanjar, Raj" userId="S::rdhauban@ttu.edu::34a48694-5b2b-4040-9ebc-526f3d392aba" providerId="AD" clId="Web-{E083003D-D749-491C-A2C8-B060F8E053F5}" dt="2023-11-27T17:27:41.792" v="23"/>
          <ac:picMkLst>
            <pc:docMk/>
            <pc:sldMk cId="4224576537" sldId="270"/>
            <ac:picMk id="3" creationId="{EB43C697-ED8D-5914-605B-E7881857CB78}"/>
          </ac:picMkLst>
        </pc:picChg>
        <pc:picChg chg="add mod">
          <ac:chgData name="Dhaubanjar, Raj" userId="S::rdhauban@ttu.edu::34a48694-5b2b-4040-9ebc-526f3d392aba" providerId="AD" clId="Web-{E083003D-D749-491C-A2C8-B060F8E053F5}" dt="2023-11-27T17:18:39.243" v="17" actId="1076"/>
          <ac:picMkLst>
            <pc:docMk/>
            <pc:sldMk cId="4224576537" sldId="270"/>
            <ac:picMk id="4" creationId="{15B326C7-EF12-AE2F-97A4-F0DCDEF0902C}"/>
          </ac:picMkLst>
        </pc:picChg>
        <pc:picChg chg="del">
          <ac:chgData name="Dhaubanjar, Raj" userId="S::rdhauban@ttu.edu::34a48694-5b2b-4040-9ebc-526f3d392aba" providerId="AD" clId="Web-{E083003D-D749-491C-A2C8-B060F8E053F5}" dt="2023-11-27T17:18:01.320" v="6"/>
          <ac:picMkLst>
            <pc:docMk/>
            <pc:sldMk cId="4224576537" sldId="270"/>
            <ac:picMk id="6" creationId="{EC501414-0002-7547-CB00-25C609954B8C}"/>
          </ac:picMkLst>
        </pc:picChg>
        <pc:picChg chg="add del mod">
          <ac:chgData name="Dhaubanjar, Raj" userId="S::rdhauban@ttu.edu::34a48694-5b2b-4040-9ebc-526f3d392aba" providerId="AD" clId="Web-{E083003D-D749-491C-A2C8-B060F8E053F5}" dt="2023-11-27T17:20:42.060" v="19"/>
          <ac:picMkLst>
            <pc:docMk/>
            <pc:sldMk cId="4224576537" sldId="270"/>
            <ac:picMk id="7" creationId="{1892B472-FBCA-FFAA-1898-395B3D8F1DB1}"/>
          </ac:picMkLst>
        </pc:picChg>
        <pc:picChg chg="add mod">
          <ac:chgData name="Dhaubanjar, Raj" userId="S::rdhauban@ttu.edu::34a48694-5b2b-4040-9ebc-526f3d392aba" providerId="AD" clId="Web-{E083003D-D749-491C-A2C8-B060F8E053F5}" dt="2023-11-27T17:20:51.029" v="22" actId="14100"/>
          <ac:picMkLst>
            <pc:docMk/>
            <pc:sldMk cId="4224576537" sldId="270"/>
            <ac:picMk id="8" creationId="{E13A4F49-4130-9903-006B-7171B0A6B3A4}"/>
          </ac:picMkLst>
        </pc:picChg>
        <pc:picChg chg="del">
          <ac:chgData name="Dhaubanjar, Raj" userId="S::rdhauban@ttu.edu::34a48694-5b2b-4040-9ebc-526f3d392aba" providerId="AD" clId="Web-{E083003D-D749-491C-A2C8-B060F8E053F5}" dt="2023-11-27T17:14:21.594" v="0"/>
          <ac:picMkLst>
            <pc:docMk/>
            <pc:sldMk cId="4224576537" sldId="270"/>
            <ac:picMk id="9" creationId="{B5AD7F60-282B-D270-1135-DA95EA46B73C}"/>
          </ac:picMkLst>
        </pc:picChg>
        <pc:picChg chg="add del mod">
          <ac:chgData name="Dhaubanjar, Raj" userId="S::rdhauban@ttu.edu::34a48694-5b2b-4040-9ebc-526f3d392aba" providerId="AD" clId="Web-{E083003D-D749-491C-A2C8-B060F8E053F5}" dt="2023-11-27T17:28:57.436" v="29"/>
          <ac:picMkLst>
            <pc:docMk/>
            <pc:sldMk cId="4224576537" sldId="270"/>
            <ac:picMk id="10" creationId="{25105289-03F1-BBF8-6E94-6376F7F926B0}"/>
          </ac:picMkLst>
        </pc:picChg>
        <pc:picChg chg="add mod modCrop">
          <ac:chgData name="Dhaubanjar, Raj" userId="S::rdhauban@ttu.edu::34a48694-5b2b-4040-9ebc-526f3d392aba" providerId="AD" clId="Web-{E083003D-D749-491C-A2C8-B060F8E053F5}" dt="2023-11-27T17:30:04.735" v="39" actId="1076"/>
          <ac:picMkLst>
            <pc:docMk/>
            <pc:sldMk cId="4224576537" sldId="270"/>
            <ac:picMk id="11" creationId="{EE6AAA5E-4677-2087-3196-902FE136D1F0}"/>
          </ac:picMkLst>
        </pc:picChg>
      </pc:sldChg>
    </pc:docChg>
  </pc:docChgLst>
  <pc:docChgLst>
    <pc:chgData name="Shrestha, Sumit" userId="S::sumitshr@ttu.edu::8d85d02f-c0e1-48d0-9d31-221b919964f5" providerId="AD" clId="Web-{B7978A63-A353-44E0-B3B9-B2D15837A694}"/>
    <pc:docChg chg="modSld">
      <pc:chgData name="Shrestha, Sumit" userId="S::sumitshr@ttu.edu::8d85d02f-c0e1-48d0-9d31-221b919964f5" providerId="AD" clId="Web-{B7978A63-A353-44E0-B3B9-B2D15837A694}" dt="2023-11-26T03:33:15.917" v="6" actId="20577"/>
      <pc:docMkLst>
        <pc:docMk/>
      </pc:docMkLst>
      <pc:sldChg chg="addSp delSp modSp">
        <pc:chgData name="Shrestha, Sumit" userId="S::sumitshr@ttu.edu::8d85d02f-c0e1-48d0-9d31-221b919964f5" providerId="AD" clId="Web-{B7978A63-A353-44E0-B3B9-B2D15837A694}" dt="2023-11-26T03:28:18.895" v="4" actId="14100"/>
        <pc:sldMkLst>
          <pc:docMk/>
          <pc:sldMk cId="1925995708" sldId="262"/>
        </pc:sldMkLst>
        <pc:spChg chg="del">
          <ac:chgData name="Shrestha, Sumit" userId="S::sumitshr@ttu.edu::8d85d02f-c0e1-48d0-9d31-221b919964f5" providerId="AD" clId="Web-{B7978A63-A353-44E0-B3B9-B2D15837A694}" dt="2023-11-26T03:28:00.066" v="0"/>
          <ac:spMkLst>
            <pc:docMk/>
            <pc:sldMk cId="1925995708" sldId="262"/>
            <ac:spMk id="3" creationId="{FCFE051B-58E5-6213-16B3-F43C3F75AF8F}"/>
          </ac:spMkLst>
        </pc:spChg>
        <pc:picChg chg="add mod ord">
          <ac:chgData name="Shrestha, Sumit" userId="S::sumitshr@ttu.edu::8d85d02f-c0e1-48d0-9d31-221b919964f5" providerId="AD" clId="Web-{B7978A63-A353-44E0-B3B9-B2D15837A694}" dt="2023-11-26T03:28:18.895" v="4" actId="14100"/>
          <ac:picMkLst>
            <pc:docMk/>
            <pc:sldMk cId="1925995708" sldId="262"/>
            <ac:picMk id="4" creationId="{3E85DD9B-475C-69DB-83F9-765D0469DDD3}"/>
          </ac:picMkLst>
        </pc:picChg>
      </pc:sldChg>
      <pc:sldChg chg="modSp">
        <pc:chgData name="Shrestha, Sumit" userId="S::sumitshr@ttu.edu::8d85d02f-c0e1-48d0-9d31-221b919964f5" providerId="AD" clId="Web-{B7978A63-A353-44E0-B3B9-B2D15837A694}" dt="2023-11-26T03:33:15.917" v="6" actId="20577"/>
        <pc:sldMkLst>
          <pc:docMk/>
          <pc:sldMk cId="2362063657" sldId="268"/>
        </pc:sldMkLst>
        <pc:spChg chg="mod">
          <ac:chgData name="Shrestha, Sumit" userId="S::sumitshr@ttu.edu::8d85d02f-c0e1-48d0-9d31-221b919964f5" providerId="AD" clId="Web-{B7978A63-A353-44E0-B3B9-B2D15837A694}" dt="2023-11-26T03:33:15.917" v="6" actId="20577"/>
          <ac:spMkLst>
            <pc:docMk/>
            <pc:sldMk cId="2362063657" sldId="268"/>
            <ac:spMk id="3" creationId="{67269E01-26B6-B5B2-D4A2-AFEDFE378C5A}"/>
          </ac:spMkLst>
        </pc:spChg>
      </pc:sldChg>
    </pc:docChg>
  </pc:docChgLst>
  <pc:docChgLst>
    <pc:chgData name="Rana Magar, Nisseem" userId="S::nranamag@ttu.edu::ca529a37-d712-4619-b4ec-2fa3988f20d3" providerId="AD" clId="Web-{A740C114-3A1E-46BD-8267-C2E1941215D7}"/>
    <pc:docChg chg="addSld delSld modSld sldOrd">
      <pc:chgData name="Rana Magar, Nisseem" userId="S::nranamag@ttu.edu::ca529a37-d712-4619-b4ec-2fa3988f20d3" providerId="AD" clId="Web-{A740C114-3A1E-46BD-8267-C2E1941215D7}" dt="2023-11-27T17:41:56.960" v="165" actId="14100"/>
      <pc:docMkLst>
        <pc:docMk/>
      </pc:docMkLst>
      <pc:sldChg chg="modSp">
        <pc:chgData name="Rana Magar, Nisseem" userId="S::nranamag@ttu.edu::ca529a37-d712-4619-b4ec-2fa3988f20d3" providerId="AD" clId="Web-{A740C114-3A1E-46BD-8267-C2E1941215D7}" dt="2023-11-27T17:33:45.256" v="117" actId="20577"/>
        <pc:sldMkLst>
          <pc:docMk/>
          <pc:sldMk cId="2362063657" sldId="268"/>
        </pc:sldMkLst>
        <pc:spChg chg="mod">
          <ac:chgData name="Rana Magar, Nisseem" userId="S::nranamag@ttu.edu::ca529a37-d712-4619-b4ec-2fa3988f20d3" providerId="AD" clId="Web-{A740C114-3A1E-46BD-8267-C2E1941215D7}" dt="2023-11-27T17:33:45.256" v="117" actId="20577"/>
          <ac:spMkLst>
            <pc:docMk/>
            <pc:sldMk cId="2362063657" sldId="268"/>
            <ac:spMk id="3" creationId="{67269E01-26B6-B5B2-D4A2-AFEDFE378C5A}"/>
          </ac:spMkLst>
        </pc:spChg>
      </pc:sldChg>
      <pc:sldChg chg="ord">
        <pc:chgData name="Rana Magar, Nisseem" userId="S::nranamag@ttu.edu::ca529a37-d712-4619-b4ec-2fa3988f20d3" providerId="AD" clId="Web-{A740C114-3A1E-46BD-8267-C2E1941215D7}" dt="2023-11-27T17:40:12.331" v="128"/>
        <pc:sldMkLst>
          <pc:docMk/>
          <pc:sldMk cId="4068467234" sldId="277"/>
        </pc:sldMkLst>
      </pc:sldChg>
      <pc:sldChg chg="add del replId">
        <pc:chgData name="Rana Magar, Nisseem" userId="S::nranamag@ttu.edu::ca529a37-d712-4619-b4ec-2fa3988f20d3" providerId="AD" clId="Web-{A740C114-3A1E-46BD-8267-C2E1941215D7}" dt="2023-11-27T17:35:46.510" v="119"/>
        <pc:sldMkLst>
          <pc:docMk/>
          <pc:sldMk cId="1493646088" sldId="280"/>
        </pc:sldMkLst>
      </pc:sldChg>
      <pc:sldChg chg="addSp modSp new del">
        <pc:chgData name="Rana Magar, Nisseem" userId="S::nranamag@ttu.edu::ca529a37-d712-4619-b4ec-2fa3988f20d3" providerId="AD" clId="Web-{A740C114-3A1E-46BD-8267-C2E1941215D7}" dt="2023-11-27T17:40:25.035" v="129"/>
        <pc:sldMkLst>
          <pc:docMk/>
          <pc:sldMk cId="1797403836" sldId="280"/>
        </pc:sldMkLst>
        <pc:picChg chg="add mod">
          <ac:chgData name="Rana Magar, Nisseem" userId="S::nranamag@ttu.edu::ca529a37-d712-4619-b4ec-2fa3988f20d3" providerId="AD" clId="Web-{A740C114-3A1E-46BD-8267-C2E1941215D7}" dt="2023-11-27T17:39:55.175" v="125" actId="14100"/>
          <ac:picMkLst>
            <pc:docMk/>
            <pc:sldMk cId="1797403836" sldId="280"/>
            <ac:picMk id="2" creationId="{059D0A28-6B63-FA55-1289-6C4CF48FA884}"/>
          </ac:picMkLst>
        </pc:picChg>
      </pc:sldChg>
      <pc:sldChg chg="addSp delSp modSp add replId">
        <pc:chgData name="Rana Magar, Nisseem" userId="S::nranamag@ttu.edu::ca529a37-d712-4619-b4ec-2fa3988f20d3" providerId="AD" clId="Web-{A740C114-3A1E-46BD-8267-C2E1941215D7}" dt="2023-11-27T17:41:56.960" v="165" actId="14100"/>
        <pc:sldMkLst>
          <pc:docMk/>
          <pc:sldMk cId="1843455291" sldId="282"/>
        </pc:sldMkLst>
        <pc:spChg chg="mod">
          <ac:chgData name="Rana Magar, Nisseem" userId="S::nranamag@ttu.edu::ca529a37-d712-4619-b4ec-2fa3988f20d3" providerId="AD" clId="Web-{A740C114-3A1E-46BD-8267-C2E1941215D7}" dt="2023-11-27T17:40:57.895" v="158" actId="20577"/>
          <ac:spMkLst>
            <pc:docMk/>
            <pc:sldMk cId="1843455291" sldId="282"/>
            <ac:spMk id="28" creationId="{8EC039A2-F903-DADC-7D4D-CC3C9720CCAD}"/>
          </ac:spMkLst>
        </pc:spChg>
        <pc:picChg chg="add mod">
          <ac:chgData name="Rana Magar, Nisseem" userId="S::nranamag@ttu.edu::ca529a37-d712-4619-b4ec-2fa3988f20d3" providerId="AD" clId="Web-{A740C114-3A1E-46BD-8267-C2E1941215D7}" dt="2023-11-27T17:41:56.960" v="165" actId="14100"/>
          <ac:picMkLst>
            <pc:docMk/>
            <pc:sldMk cId="1843455291" sldId="282"/>
            <ac:picMk id="2" creationId="{3EDD6E33-A034-3B94-68E5-D614387B2AC3}"/>
          </ac:picMkLst>
        </pc:picChg>
        <pc:picChg chg="del">
          <ac:chgData name="Rana Magar, Nisseem" userId="S::nranamag@ttu.edu::ca529a37-d712-4619-b4ec-2fa3988f20d3" providerId="AD" clId="Web-{A740C114-3A1E-46BD-8267-C2E1941215D7}" dt="2023-11-27T17:40:08.269" v="127"/>
          <ac:picMkLst>
            <pc:docMk/>
            <pc:sldMk cId="1843455291" sldId="282"/>
            <ac:picMk id="13" creationId="{63F67829-F1EE-84D8-A987-083E31A00F92}"/>
          </ac:picMkLst>
        </pc:picChg>
      </pc:sldChg>
    </pc:docChg>
  </pc:docChgLst>
  <pc:docChgLst>
    <pc:chgData name="Acharya, Roshan" userId="S::roachary@ttu.edu::29b60e20-686f-4102-a5b3-2fe55d571736" providerId="AD" clId="Web-{F475E369-E747-4483-996C-5ECEA39141E8}"/>
    <pc:docChg chg="addSld delSld modSld">
      <pc:chgData name="Acharya, Roshan" userId="S::roachary@ttu.edu::29b60e20-686f-4102-a5b3-2fe55d571736" providerId="AD" clId="Web-{F475E369-E747-4483-996C-5ECEA39141E8}" dt="2023-11-17T22:54:07.825" v="766" actId="1076"/>
      <pc:docMkLst>
        <pc:docMk/>
      </pc:docMkLst>
      <pc:sldChg chg="addSp delSp modSp mod setBg addAnim">
        <pc:chgData name="Acharya, Roshan" userId="S::roachary@ttu.edu::29b60e20-686f-4102-a5b3-2fe55d571736" providerId="AD" clId="Web-{F475E369-E747-4483-996C-5ECEA39141E8}" dt="2023-11-17T22:54:07.825" v="766" actId="1076"/>
        <pc:sldMkLst>
          <pc:docMk/>
          <pc:sldMk cId="242781596" sldId="256"/>
        </pc:sldMkLst>
        <pc:spChg chg="mod">
          <ac:chgData name="Acharya, Roshan" userId="S::roachary@ttu.edu::29b60e20-686f-4102-a5b3-2fe55d571736" providerId="AD" clId="Web-{F475E369-E747-4483-996C-5ECEA39141E8}" dt="2023-11-17T22:54:02.340" v="765" actId="1076"/>
          <ac:spMkLst>
            <pc:docMk/>
            <pc:sldMk cId="242781596" sldId="256"/>
            <ac:spMk id="2" creationId="{3176F205-E8EF-522A-15FB-8FD0F4007718}"/>
          </ac:spMkLst>
        </pc:spChg>
        <pc:spChg chg="mod">
          <ac:chgData name="Acharya, Roshan" userId="S::roachary@ttu.edu::29b60e20-686f-4102-a5b3-2fe55d571736" providerId="AD" clId="Web-{F475E369-E747-4483-996C-5ECEA39141E8}" dt="2023-11-17T22:54:07.825" v="766" actId="1076"/>
          <ac:spMkLst>
            <pc:docMk/>
            <pc:sldMk cId="242781596" sldId="256"/>
            <ac:spMk id="3" creationId="{FA502423-0D57-7B6B-EDCD-A19B6889A89E}"/>
          </ac:spMkLst>
        </pc:spChg>
        <pc:spChg chg="add del">
          <ac:chgData name="Acharya, Roshan" userId="S::roachary@ttu.edu::29b60e20-686f-4102-a5b3-2fe55d571736" providerId="AD" clId="Web-{F475E369-E747-4483-996C-5ECEA39141E8}" dt="2023-11-17T22:53:24.042" v="758"/>
          <ac:spMkLst>
            <pc:docMk/>
            <pc:sldMk cId="242781596" sldId="256"/>
            <ac:spMk id="9" creationId="{B9D7E975-9161-4F2D-AC53-69E1912F6B5D}"/>
          </ac:spMkLst>
        </pc:spChg>
        <pc:spChg chg="add del">
          <ac:chgData name="Acharya, Roshan" userId="S::roachary@ttu.edu::29b60e20-686f-4102-a5b3-2fe55d571736" providerId="AD" clId="Web-{F475E369-E747-4483-996C-5ECEA39141E8}" dt="2023-11-17T22:53:24.042" v="758"/>
          <ac:spMkLst>
            <pc:docMk/>
            <pc:sldMk cId="242781596" sldId="256"/>
            <ac:spMk id="11" creationId="{827DC2C4-B485-428A-BF4A-472D2967F47F}"/>
          </ac:spMkLst>
        </pc:spChg>
        <pc:spChg chg="add del">
          <ac:chgData name="Acharya, Roshan" userId="S::roachary@ttu.edu::29b60e20-686f-4102-a5b3-2fe55d571736" providerId="AD" clId="Web-{F475E369-E747-4483-996C-5ECEA39141E8}" dt="2023-11-17T22:53:24.042" v="758"/>
          <ac:spMkLst>
            <pc:docMk/>
            <pc:sldMk cId="242781596" sldId="256"/>
            <ac:spMk id="13" creationId="{463E6235-1649-4B47-9862-4026FC473B6F}"/>
          </ac:spMkLst>
        </pc:spChg>
        <pc:spChg chg="add">
          <ac:chgData name="Acharya, Roshan" userId="S::roachary@ttu.edu::29b60e20-686f-4102-a5b3-2fe55d571736" providerId="AD" clId="Web-{F475E369-E747-4483-996C-5ECEA39141E8}" dt="2023-11-17T22:53:24.042" v="758"/>
          <ac:spMkLst>
            <pc:docMk/>
            <pc:sldMk cId="242781596" sldId="256"/>
            <ac:spMk id="18" creationId="{BD396B13-A10E-4A7C-A096-8CAE0B98BDC9}"/>
          </ac:spMkLst>
        </pc:spChg>
        <pc:spChg chg="add">
          <ac:chgData name="Acharya, Roshan" userId="S::roachary@ttu.edu::29b60e20-686f-4102-a5b3-2fe55d571736" providerId="AD" clId="Web-{F475E369-E747-4483-996C-5ECEA39141E8}" dt="2023-11-17T22:53:24.042" v="758"/>
          <ac:spMkLst>
            <pc:docMk/>
            <pc:sldMk cId="242781596" sldId="256"/>
            <ac:spMk id="20" creationId="{52B7117A-6A3D-4C1E-8D25-852D81E78C52}"/>
          </ac:spMkLst>
        </pc:spChg>
        <pc:spChg chg="add">
          <ac:chgData name="Acharya, Roshan" userId="S::roachary@ttu.edu::29b60e20-686f-4102-a5b3-2fe55d571736" providerId="AD" clId="Web-{F475E369-E747-4483-996C-5ECEA39141E8}" dt="2023-11-17T22:53:24.042" v="758"/>
          <ac:spMkLst>
            <pc:docMk/>
            <pc:sldMk cId="242781596" sldId="256"/>
            <ac:spMk id="22" creationId="{EE04B5EB-F158-4507-90DD-BD23620C7CC9}"/>
          </ac:spMkLst>
        </pc:spChg>
        <pc:picChg chg="del mod ord">
          <ac:chgData name="Acharya, Roshan" userId="S::roachary@ttu.edu::29b60e20-686f-4102-a5b3-2fe55d571736" providerId="AD" clId="Web-{F475E369-E747-4483-996C-5ECEA39141E8}" dt="2023-11-17T22:52:28.166" v="752"/>
          <ac:picMkLst>
            <pc:docMk/>
            <pc:sldMk cId="242781596" sldId="256"/>
            <ac:picMk id="4" creationId="{0163EB7D-7135-CFEF-D98A-B75E7332E30C}"/>
          </ac:picMkLst>
        </pc:picChg>
        <pc:picChg chg="add mod ord">
          <ac:chgData name="Acharya, Roshan" userId="S::roachary@ttu.edu::29b60e20-686f-4102-a5b3-2fe55d571736" providerId="AD" clId="Web-{F475E369-E747-4483-996C-5ECEA39141E8}" dt="2023-11-17T22:53:24.042" v="758"/>
          <ac:picMkLst>
            <pc:docMk/>
            <pc:sldMk cId="242781596" sldId="256"/>
            <ac:picMk id="5" creationId="{6FE60CF1-6772-C168-2400-2F454B48676E}"/>
          </ac:picMkLst>
        </pc:picChg>
        <pc:picChg chg="add mod">
          <ac:chgData name="Acharya, Roshan" userId="S::roachary@ttu.edu::29b60e20-686f-4102-a5b3-2fe55d571736" providerId="AD" clId="Web-{F475E369-E747-4483-996C-5ECEA39141E8}" dt="2023-11-17T22:53:49.777" v="763" actId="1076"/>
          <ac:picMkLst>
            <pc:docMk/>
            <pc:sldMk cId="242781596" sldId="256"/>
            <ac:picMk id="6" creationId="{958B7081-DF4F-0FF3-5257-44729568A131}"/>
          </ac:picMkLst>
        </pc:picChg>
      </pc:sldChg>
      <pc:sldChg chg="addSp delSp modSp mod setBg">
        <pc:chgData name="Acharya, Roshan" userId="S::roachary@ttu.edu::29b60e20-686f-4102-a5b3-2fe55d571736" providerId="AD" clId="Web-{F475E369-E747-4483-996C-5ECEA39141E8}" dt="2023-11-17T22:47:06.094" v="694"/>
        <pc:sldMkLst>
          <pc:docMk/>
          <pc:sldMk cId="3520679800" sldId="257"/>
        </pc:sldMkLst>
        <pc:spChg chg="mod">
          <ac:chgData name="Acharya, Roshan" userId="S::roachary@ttu.edu::29b60e20-686f-4102-a5b3-2fe55d571736" providerId="AD" clId="Web-{F475E369-E747-4483-996C-5ECEA39141E8}" dt="2023-11-17T22:47:06.094" v="694"/>
          <ac:spMkLst>
            <pc:docMk/>
            <pc:sldMk cId="3520679800" sldId="257"/>
            <ac:spMk id="2" creationId="{3A00A2A1-9328-355A-A7D1-0745BFA80970}"/>
          </ac:spMkLst>
        </pc:spChg>
        <pc:spChg chg="add del mod">
          <ac:chgData name="Acharya, Roshan" userId="S::roachary@ttu.edu::29b60e20-686f-4102-a5b3-2fe55d571736" providerId="AD" clId="Web-{F475E369-E747-4483-996C-5ECEA39141E8}" dt="2023-11-17T22:47:06.094" v="694"/>
          <ac:spMkLst>
            <pc:docMk/>
            <pc:sldMk cId="3520679800" sldId="257"/>
            <ac:spMk id="3" creationId="{F62816A9-9758-7D1E-F821-37C239E96382}"/>
          </ac:spMkLst>
        </pc:spChg>
        <pc:spChg chg="add del">
          <ac:chgData name="Acharya, Roshan" userId="S::roachary@ttu.edu::29b60e20-686f-4102-a5b3-2fe55d571736" providerId="AD" clId="Web-{F475E369-E747-4483-996C-5ECEA39141E8}" dt="2023-11-17T22:47:06.079" v="693"/>
          <ac:spMkLst>
            <pc:docMk/>
            <pc:sldMk cId="3520679800" sldId="257"/>
            <ac:spMk id="8" creationId="{907E470A-25F4-47D0-8FEC-EE9FD606BB34}"/>
          </ac:spMkLst>
        </pc:spChg>
        <pc:spChg chg="add del">
          <ac:chgData name="Acharya, Roshan" userId="S::roachary@ttu.edu::29b60e20-686f-4102-a5b3-2fe55d571736" providerId="AD" clId="Web-{F475E369-E747-4483-996C-5ECEA39141E8}" dt="2023-11-17T22:46:14.718" v="689"/>
          <ac:spMkLst>
            <pc:docMk/>
            <pc:sldMk cId="3520679800" sldId="257"/>
            <ac:spMk id="9" creationId="{44D65982-4F00-4330-8DAA-DE6A9E4D6D23}"/>
          </ac:spMkLst>
        </pc:spChg>
        <pc:spChg chg="add">
          <ac:chgData name="Acharya, Roshan" userId="S::roachary@ttu.edu::29b60e20-686f-4102-a5b3-2fe55d571736" providerId="AD" clId="Web-{F475E369-E747-4483-996C-5ECEA39141E8}" dt="2023-11-17T22:47:06.094" v="694"/>
          <ac:spMkLst>
            <pc:docMk/>
            <pc:sldMk cId="3520679800" sldId="257"/>
            <ac:spMk id="13" creationId="{7F488E8B-4E1E-4402-8935-D4E6C02615C7}"/>
          </ac:spMkLst>
        </pc:spChg>
        <pc:spChg chg="add del">
          <ac:chgData name="Acharya, Roshan" userId="S::roachary@ttu.edu::29b60e20-686f-4102-a5b3-2fe55d571736" providerId="AD" clId="Web-{F475E369-E747-4483-996C-5ECEA39141E8}" dt="2023-11-17T22:47:06.079" v="693"/>
          <ac:spMkLst>
            <pc:docMk/>
            <pc:sldMk cId="3520679800" sldId="257"/>
            <ac:spMk id="27" creationId="{F62816A9-9758-7D1E-F821-37C239E96382}"/>
          </ac:spMkLst>
        </pc:spChg>
        <pc:spChg chg="add">
          <ac:chgData name="Acharya, Roshan" userId="S::roachary@ttu.edu::29b60e20-686f-4102-a5b3-2fe55d571736" providerId="AD" clId="Web-{F475E369-E747-4483-996C-5ECEA39141E8}" dt="2023-11-17T22:47:06.094" v="694"/>
          <ac:spMkLst>
            <pc:docMk/>
            <pc:sldMk cId="3520679800" sldId="257"/>
            <ac:spMk id="29" creationId="{081EA652-8C6A-4E69-BEB9-170809474553}"/>
          </ac:spMkLst>
        </pc:spChg>
        <pc:spChg chg="add">
          <ac:chgData name="Acharya, Roshan" userId="S::roachary@ttu.edu::29b60e20-686f-4102-a5b3-2fe55d571736" providerId="AD" clId="Web-{F475E369-E747-4483-996C-5ECEA39141E8}" dt="2023-11-17T22:47:06.094" v="694"/>
          <ac:spMkLst>
            <pc:docMk/>
            <pc:sldMk cId="3520679800" sldId="257"/>
            <ac:spMk id="30" creationId="{5298780A-33B9-4EA2-8F67-DE68AD62841B}"/>
          </ac:spMkLst>
        </pc:spChg>
        <pc:spChg chg="add">
          <ac:chgData name="Acharya, Roshan" userId="S::roachary@ttu.edu::29b60e20-686f-4102-a5b3-2fe55d571736" providerId="AD" clId="Web-{F475E369-E747-4483-996C-5ECEA39141E8}" dt="2023-11-17T22:47:06.094" v="694"/>
          <ac:spMkLst>
            <pc:docMk/>
            <pc:sldMk cId="3520679800" sldId="257"/>
            <ac:spMk id="32" creationId="{F62816A9-9758-7D1E-F821-37C239E96382}"/>
          </ac:spMkLst>
        </pc:spChg>
        <pc:grpChg chg="add del">
          <ac:chgData name="Acharya, Roshan" userId="S::roachary@ttu.edu::29b60e20-686f-4102-a5b3-2fe55d571736" providerId="AD" clId="Web-{F475E369-E747-4483-996C-5ECEA39141E8}" dt="2023-11-17T22:47:06.079" v="693"/>
          <ac:grpSpMkLst>
            <pc:docMk/>
            <pc:sldMk cId="3520679800" sldId="257"/>
            <ac:grpSpMk id="10" creationId="{66220E63-99E1-482A-A0A6-B47EB4BF8797}"/>
          </ac:grpSpMkLst>
        </pc:grpChg>
        <pc:grpChg chg="add del">
          <ac:chgData name="Acharya, Roshan" userId="S::roachary@ttu.edu::29b60e20-686f-4102-a5b3-2fe55d571736" providerId="AD" clId="Web-{F475E369-E747-4483-996C-5ECEA39141E8}" dt="2023-11-17T22:46:14.718" v="689"/>
          <ac:grpSpMkLst>
            <pc:docMk/>
            <pc:sldMk cId="3520679800" sldId="257"/>
            <ac:grpSpMk id="11" creationId="{CF6A64B7-08F8-451E-AB41-DD048EBB1FAE}"/>
          </ac:grpSpMkLst>
        </pc:grpChg>
        <pc:grpChg chg="add del">
          <ac:chgData name="Acharya, Roshan" userId="S::roachary@ttu.edu::29b60e20-686f-4102-a5b3-2fe55d571736" providerId="AD" clId="Web-{F475E369-E747-4483-996C-5ECEA39141E8}" dt="2023-11-17T22:47:06.079" v="693"/>
          <ac:grpSpMkLst>
            <pc:docMk/>
            <pc:sldMk cId="3520679800" sldId="257"/>
            <ac:grpSpMk id="14" creationId="{8618EE54-271A-4FE8-B6B3-D0FCF55A7A01}"/>
          </ac:grpSpMkLst>
        </pc:grpChg>
        <pc:grpChg chg="add del">
          <ac:chgData name="Acharya, Roshan" userId="S::roachary@ttu.edu::29b60e20-686f-4102-a5b3-2fe55d571736" providerId="AD" clId="Web-{F475E369-E747-4483-996C-5ECEA39141E8}" dt="2023-11-17T22:46:14.718" v="689"/>
          <ac:grpSpMkLst>
            <pc:docMk/>
            <pc:sldMk cId="3520679800" sldId="257"/>
            <ac:grpSpMk id="15" creationId="{2A4265DE-717D-44D8-8CC6-CDC0FB7E9C2E}"/>
          </ac:grpSpMkLst>
        </pc:grpChg>
        <pc:grpChg chg="add del">
          <ac:chgData name="Acharya, Roshan" userId="S::roachary@ttu.edu::29b60e20-686f-4102-a5b3-2fe55d571736" providerId="AD" clId="Web-{F475E369-E747-4483-996C-5ECEA39141E8}" dt="2023-11-17T22:47:06.079" v="693"/>
          <ac:grpSpMkLst>
            <pc:docMk/>
            <pc:sldMk cId="3520679800" sldId="257"/>
            <ac:grpSpMk id="18" creationId="{43F5E015-E085-4624-B431-B42414448684}"/>
          </ac:grpSpMkLst>
        </pc:grpChg>
        <pc:grpChg chg="add del">
          <ac:chgData name="Acharya, Roshan" userId="S::roachary@ttu.edu::29b60e20-686f-4102-a5b3-2fe55d571736" providerId="AD" clId="Web-{F475E369-E747-4483-996C-5ECEA39141E8}" dt="2023-11-17T22:46:14.718" v="689"/>
          <ac:grpSpMkLst>
            <pc:docMk/>
            <pc:sldMk cId="3520679800" sldId="257"/>
            <ac:grpSpMk id="19" creationId="{43F5E015-E085-4624-B431-B42414448684}"/>
          </ac:grpSpMkLst>
        </pc:grpChg>
        <pc:graphicFrameChg chg="add del">
          <ac:chgData name="Acharya, Roshan" userId="S::roachary@ttu.edu::29b60e20-686f-4102-a5b3-2fe55d571736" providerId="AD" clId="Web-{F475E369-E747-4483-996C-5ECEA39141E8}" dt="2023-11-17T22:46:45.266" v="691"/>
          <ac:graphicFrameMkLst>
            <pc:docMk/>
            <pc:sldMk cId="3520679800" sldId="257"/>
            <ac:graphicFrameMk id="6" creationId="{F8314AE6-242C-145C-33A6-1A2B0CAB1D12}"/>
          </ac:graphicFrameMkLst>
        </pc:graphicFrameChg>
        <pc:picChg chg="add mod">
          <ac:chgData name="Acharya, Roshan" userId="S::roachary@ttu.edu::29b60e20-686f-4102-a5b3-2fe55d571736" providerId="AD" clId="Web-{F475E369-E747-4483-996C-5ECEA39141E8}" dt="2023-11-17T22:45:19.248" v="680" actId="1076"/>
          <ac:picMkLst>
            <pc:docMk/>
            <pc:sldMk cId="3520679800" sldId="257"/>
            <ac:picMk id="4" creationId="{EC68B0F1-B9BA-6D5A-AA11-8AB7E1803C03}"/>
          </ac:picMkLst>
        </pc:picChg>
        <pc:cxnChg chg="add">
          <ac:chgData name="Acharya, Roshan" userId="S::roachary@ttu.edu::29b60e20-686f-4102-a5b3-2fe55d571736" providerId="AD" clId="Web-{F475E369-E747-4483-996C-5ECEA39141E8}" dt="2023-11-17T22:47:06.094" v="694"/>
          <ac:cxnSpMkLst>
            <pc:docMk/>
            <pc:sldMk cId="3520679800" sldId="257"/>
            <ac:cxnSpMk id="31" creationId="{23AAC9B5-8015-485C-ACF9-A750390E9A56}"/>
          </ac:cxnSpMkLst>
        </pc:cxnChg>
      </pc:sldChg>
      <pc:sldChg chg="addSp modSp mod setBg">
        <pc:chgData name="Acharya, Roshan" userId="S::roachary@ttu.edu::29b60e20-686f-4102-a5b3-2fe55d571736" providerId="AD" clId="Web-{F475E369-E747-4483-996C-5ECEA39141E8}" dt="2023-11-17T22:51:14.554" v="746" actId="20577"/>
        <pc:sldMkLst>
          <pc:docMk/>
          <pc:sldMk cId="2446482970" sldId="258"/>
        </pc:sldMkLst>
        <pc:spChg chg="mod">
          <ac:chgData name="Acharya, Roshan" userId="S::roachary@ttu.edu::29b60e20-686f-4102-a5b3-2fe55d571736" providerId="AD" clId="Web-{F475E369-E747-4483-996C-5ECEA39141E8}" dt="2023-11-17T22:47:17.751" v="695"/>
          <ac:spMkLst>
            <pc:docMk/>
            <pc:sldMk cId="2446482970" sldId="258"/>
            <ac:spMk id="2" creationId="{9F50BB8B-EBE8-53E8-87BF-B14BCD5157AF}"/>
          </ac:spMkLst>
        </pc:spChg>
        <pc:spChg chg="mod">
          <ac:chgData name="Acharya, Roshan" userId="S::roachary@ttu.edu::29b60e20-686f-4102-a5b3-2fe55d571736" providerId="AD" clId="Web-{F475E369-E747-4483-996C-5ECEA39141E8}" dt="2023-11-17T22:51:14.554" v="746" actId="20577"/>
          <ac:spMkLst>
            <pc:docMk/>
            <pc:sldMk cId="2446482970" sldId="258"/>
            <ac:spMk id="3" creationId="{2E0800A4-EBCD-8077-BB9E-37CFEF15E9F1}"/>
          </ac:spMkLst>
        </pc:spChg>
        <pc:spChg chg="add">
          <ac:chgData name="Acharya, Roshan" userId="S::roachary@ttu.edu::29b60e20-686f-4102-a5b3-2fe55d571736" providerId="AD" clId="Web-{F475E369-E747-4483-996C-5ECEA39141E8}" dt="2023-11-17T22:47:17.751" v="695"/>
          <ac:spMkLst>
            <pc:docMk/>
            <pc:sldMk cId="2446482970" sldId="258"/>
            <ac:spMk id="10" creationId="{081EA652-8C6A-4E69-BEB9-170809474553}"/>
          </ac:spMkLst>
        </pc:spChg>
        <pc:spChg chg="add">
          <ac:chgData name="Acharya, Roshan" userId="S::roachary@ttu.edu::29b60e20-686f-4102-a5b3-2fe55d571736" providerId="AD" clId="Web-{F475E369-E747-4483-996C-5ECEA39141E8}" dt="2023-11-17T22:47:17.751" v="695"/>
          <ac:spMkLst>
            <pc:docMk/>
            <pc:sldMk cId="2446482970" sldId="258"/>
            <ac:spMk id="12" creationId="{5298780A-33B9-4EA2-8F67-DE68AD62841B}"/>
          </ac:spMkLst>
        </pc:spChg>
        <pc:spChg chg="add">
          <ac:chgData name="Acharya, Roshan" userId="S::roachary@ttu.edu::29b60e20-686f-4102-a5b3-2fe55d571736" providerId="AD" clId="Web-{F475E369-E747-4483-996C-5ECEA39141E8}" dt="2023-11-17T22:47:17.751" v="695"/>
          <ac:spMkLst>
            <pc:docMk/>
            <pc:sldMk cId="2446482970" sldId="258"/>
            <ac:spMk id="14" creationId="{7F488E8B-4E1E-4402-8935-D4E6C02615C7}"/>
          </ac:spMkLst>
        </pc:spChg>
        <pc:picChg chg="add">
          <ac:chgData name="Acharya, Roshan" userId="S::roachary@ttu.edu::29b60e20-686f-4102-a5b3-2fe55d571736" providerId="AD" clId="Web-{F475E369-E747-4483-996C-5ECEA39141E8}" dt="2023-11-17T22:45:22.982" v="681"/>
          <ac:picMkLst>
            <pc:docMk/>
            <pc:sldMk cId="2446482970" sldId="258"/>
            <ac:picMk id="5" creationId="{D895D9F9-5948-023D-A3E6-57BA3133BCD2}"/>
          </ac:picMkLst>
        </pc:picChg>
        <pc:cxnChg chg="add">
          <ac:chgData name="Acharya, Roshan" userId="S::roachary@ttu.edu::29b60e20-686f-4102-a5b3-2fe55d571736" providerId="AD" clId="Web-{F475E369-E747-4483-996C-5ECEA39141E8}" dt="2023-11-17T22:47:17.751" v="695"/>
          <ac:cxnSpMkLst>
            <pc:docMk/>
            <pc:sldMk cId="2446482970" sldId="258"/>
            <ac:cxnSpMk id="16" creationId="{23AAC9B5-8015-485C-ACF9-A750390E9A56}"/>
          </ac:cxnSpMkLst>
        </pc:cxnChg>
      </pc:sldChg>
      <pc:sldChg chg="addSp delSp modSp mod setBg">
        <pc:chgData name="Acharya, Roshan" userId="S::roachary@ttu.edu::29b60e20-686f-4102-a5b3-2fe55d571736" providerId="AD" clId="Web-{F475E369-E747-4483-996C-5ECEA39141E8}" dt="2023-11-17T22:50:54.632" v="739" actId="20577"/>
        <pc:sldMkLst>
          <pc:docMk/>
          <pc:sldMk cId="1635904497" sldId="259"/>
        </pc:sldMkLst>
        <pc:spChg chg="mod">
          <ac:chgData name="Acharya, Roshan" userId="S::roachary@ttu.edu::29b60e20-686f-4102-a5b3-2fe55d571736" providerId="AD" clId="Web-{F475E369-E747-4483-996C-5ECEA39141E8}" dt="2023-11-17T22:48:08.409" v="702"/>
          <ac:spMkLst>
            <pc:docMk/>
            <pc:sldMk cId="1635904497" sldId="259"/>
            <ac:spMk id="2" creationId="{88779D2B-051B-9FA2-2050-B6BF3F4EADE6}"/>
          </ac:spMkLst>
        </pc:spChg>
        <pc:spChg chg="mod">
          <ac:chgData name="Acharya, Roshan" userId="S::roachary@ttu.edu::29b60e20-686f-4102-a5b3-2fe55d571736" providerId="AD" clId="Web-{F475E369-E747-4483-996C-5ECEA39141E8}" dt="2023-11-17T22:50:54.632" v="739" actId="20577"/>
          <ac:spMkLst>
            <pc:docMk/>
            <pc:sldMk cId="1635904497" sldId="259"/>
            <ac:spMk id="3" creationId="{C4D06C45-07DD-7AF9-FDDF-AE738C014224}"/>
          </ac:spMkLst>
        </pc:spChg>
        <pc:spChg chg="add del mod">
          <ac:chgData name="Acharya, Roshan" userId="S::roachary@ttu.edu::29b60e20-686f-4102-a5b3-2fe55d571736" providerId="AD" clId="Web-{F475E369-E747-4483-996C-5ECEA39141E8}" dt="2023-11-17T22:48:04.799" v="701"/>
          <ac:spMkLst>
            <pc:docMk/>
            <pc:sldMk cId="1635904497" sldId="259"/>
            <ac:spMk id="5" creationId="{12993DB5-AB52-755B-E786-06601DBA2283}"/>
          </ac:spMkLst>
        </pc:spChg>
        <pc:spChg chg="add">
          <ac:chgData name="Acharya, Roshan" userId="S::roachary@ttu.edu::29b60e20-686f-4102-a5b3-2fe55d571736" providerId="AD" clId="Web-{F475E369-E747-4483-996C-5ECEA39141E8}" dt="2023-11-17T22:48:08.409" v="702"/>
          <ac:spMkLst>
            <pc:docMk/>
            <pc:sldMk cId="1635904497" sldId="259"/>
            <ac:spMk id="12" creationId="{081EA652-8C6A-4E69-BEB9-170809474553}"/>
          </ac:spMkLst>
        </pc:spChg>
        <pc:spChg chg="add">
          <ac:chgData name="Acharya, Roshan" userId="S::roachary@ttu.edu::29b60e20-686f-4102-a5b3-2fe55d571736" providerId="AD" clId="Web-{F475E369-E747-4483-996C-5ECEA39141E8}" dt="2023-11-17T22:48:08.409" v="702"/>
          <ac:spMkLst>
            <pc:docMk/>
            <pc:sldMk cId="1635904497" sldId="259"/>
            <ac:spMk id="14" creationId="{5298780A-33B9-4EA2-8F67-DE68AD62841B}"/>
          </ac:spMkLst>
        </pc:spChg>
        <pc:spChg chg="add">
          <ac:chgData name="Acharya, Roshan" userId="S::roachary@ttu.edu::29b60e20-686f-4102-a5b3-2fe55d571736" providerId="AD" clId="Web-{F475E369-E747-4483-996C-5ECEA39141E8}" dt="2023-11-17T22:48:08.409" v="702"/>
          <ac:spMkLst>
            <pc:docMk/>
            <pc:sldMk cId="1635904497" sldId="259"/>
            <ac:spMk id="16" creationId="{7F488E8B-4E1E-4402-8935-D4E6C02615C7}"/>
          </ac:spMkLst>
        </pc:spChg>
        <pc:picChg chg="add">
          <ac:chgData name="Acharya, Roshan" userId="S::roachary@ttu.edu::29b60e20-686f-4102-a5b3-2fe55d571736" providerId="AD" clId="Web-{F475E369-E747-4483-996C-5ECEA39141E8}" dt="2023-11-17T22:45:24.185" v="682"/>
          <ac:picMkLst>
            <pc:docMk/>
            <pc:sldMk cId="1635904497" sldId="259"/>
            <ac:picMk id="7" creationId="{CCA57E93-BBDE-4CCD-7B86-4B88CA544ABF}"/>
          </ac:picMkLst>
        </pc:picChg>
        <pc:cxnChg chg="add">
          <ac:chgData name="Acharya, Roshan" userId="S::roachary@ttu.edu::29b60e20-686f-4102-a5b3-2fe55d571736" providerId="AD" clId="Web-{F475E369-E747-4483-996C-5ECEA39141E8}" dt="2023-11-17T22:48:08.409" v="702"/>
          <ac:cxnSpMkLst>
            <pc:docMk/>
            <pc:sldMk cId="1635904497" sldId="259"/>
            <ac:cxnSpMk id="18" creationId="{23AAC9B5-8015-485C-ACF9-A750390E9A56}"/>
          </ac:cxnSpMkLst>
        </pc:cxnChg>
      </pc:sldChg>
      <pc:sldChg chg="modSp new del">
        <pc:chgData name="Acharya, Roshan" userId="S::roachary@ttu.edu::29b60e20-686f-4102-a5b3-2fe55d571736" providerId="AD" clId="Web-{F475E369-E747-4483-996C-5ECEA39141E8}" dt="2023-11-17T22:24:34.038" v="277"/>
        <pc:sldMkLst>
          <pc:docMk/>
          <pc:sldMk cId="3943778730" sldId="260"/>
        </pc:sldMkLst>
        <pc:spChg chg="mod">
          <ac:chgData name="Acharya, Roshan" userId="S::roachary@ttu.edu::29b60e20-686f-4102-a5b3-2fe55d571736" providerId="AD" clId="Web-{F475E369-E747-4483-996C-5ECEA39141E8}" dt="2023-11-17T22:21:35.986" v="185" actId="20577"/>
          <ac:spMkLst>
            <pc:docMk/>
            <pc:sldMk cId="3943778730" sldId="260"/>
            <ac:spMk id="2" creationId="{B3148ADF-59AF-0AC4-9CC1-879B026562EE}"/>
          </ac:spMkLst>
        </pc:spChg>
        <pc:spChg chg="mod">
          <ac:chgData name="Acharya, Roshan" userId="S::roachary@ttu.edu::29b60e20-686f-4102-a5b3-2fe55d571736" providerId="AD" clId="Web-{F475E369-E747-4483-996C-5ECEA39141E8}" dt="2023-11-17T22:23:10.239" v="248" actId="20577"/>
          <ac:spMkLst>
            <pc:docMk/>
            <pc:sldMk cId="3943778730" sldId="260"/>
            <ac:spMk id="3" creationId="{B5807BD5-477D-AC9E-35CC-E4DE007D352A}"/>
          </ac:spMkLst>
        </pc:spChg>
      </pc:sldChg>
      <pc:sldChg chg="addSp modSp new mod setBg">
        <pc:chgData name="Acharya, Roshan" userId="S::roachary@ttu.edu::29b60e20-686f-4102-a5b3-2fe55d571736" providerId="AD" clId="Web-{F475E369-E747-4483-996C-5ECEA39141E8}" dt="2023-11-17T22:50:40.147" v="736" actId="20577"/>
        <pc:sldMkLst>
          <pc:docMk/>
          <pc:sldMk cId="3022354668" sldId="261"/>
        </pc:sldMkLst>
        <pc:spChg chg="mod">
          <ac:chgData name="Acharya, Roshan" userId="S::roachary@ttu.edu::29b60e20-686f-4102-a5b3-2fe55d571736" providerId="AD" clId="Web-{F475E369-E747-4483-996C-5ECEA39141E8}" dt="2023-11-17T22:47:25.892" v="696"/>
          <ac:spMkLst>
            <pc:docMk/>
            <pc:sldMk cId="3022354668" sldId="261"/>
            <ac:spMk id="2" creationId="{26A49AA0-A60A-CB78-EFDF-50284FE918F0}"/>
          </ac:spMkLst>
        </pc:spChg>
        <pc:spChg chg="mod">
          <ac:chgData name="Acharya, Roshan" userId="S::roachary@ttu.edu::29b60e20-686f-4102-a5b3-2fe55d571736" providerId="AD" clId="Web-{F475E369-E747-4483-996C-5ECEA39141E8}" dt="2023-11-17T22:50:40.147" v="736" actId="20577"/>
          <ac:spMkLst>
            <pc:docMk/>
            <pc:sldMk cId="3022354668" sldId="261"/>
            <ac:spMk id="3" creationId="{E7B0849A-55D8-828B-83FC-3E7FC44524E4}"/>
          </ac:spMkLst>
        </pc:spChg>
        <pc:spChg chg="add">
          <ac:chgData name="Acharya, Roshan" userId="S::roachary@ttu.edu::29b60e20-686f-4102-a5b3-2fe55d571736" providerId="AD" clId="Web-{F475E369-E747-4483-996C-5ECEA39141E8}" dt="2023-11-17T22:47:25.892" v="696"/>
          <ac:spMkLst>
            <pc:docMk/>
            <pc:sldMk cId="3022354668" sldId="261"/>
            <ac:spMk id="10" creationId="{081EA652-8C6A-4E69-BEB9-170809474553}"/>
          </ac:spMkLst>
        </pc:spChg>
        <pc:spChg chg="add">
          <ac:chgData name="Acharya, Roshan" userId="S::roachary@ttu.edu::29b60e20-686f-4102-a5b3-2fe55d571736" providerId="AD" clId="Web-{F475E369-E747-4483-996C-5ECEA39141E8}" dt="2023-11-17T22:47:25.892" v="696"/>
          <ac:spMkLst>
            <pc:docMk/>
            <pc:sldMk cId="3022354668" sldId="261"/>
            <ac:spMk id="12" creationId="{5298780A-33B9-4EA2-8F67-DE68AD62841B}"/>
          </ac:spMkLst>
        </pc:spChg>
        <pc:spChg chg="add">
          <ac:chgData name="Acharya, Roshan" userId="S::roachary@ttu.edu::29b60e20-686f-4102-a5b3-2fe55d571736" providerId="AD" clId="Web-{F475E369-E747-4483-996C-5ECEA39141E8}" dt="2023-11-17T22:47:25.892" v="696"/>
          <ac:spMkLst>
            <pc:docMk/>
            <pc:sldMk cId="3022354668" sldId="261"/>
            <ac:spMk id="14" creationId="{7F488E8B-4E1E-4402-8935-D4E6C02615C7}"/>
          </ac:spMkLst>
        </pc:spChg>
        <pc:picChg chg="add">
          <ac:chgData name="Acharya, Roshan" userId="S::roachary@ttu.edu::29b60e20-686f-4102-a5b3-2fe55d571736" providerId="AD" clId="Web-{F475E369-E747-4483-996C-5ECEA39141E8}" dt="2023-11-17T22:45:25.810" v="683"/>
          <ac:picMkLst>
            <pc:docMk/>
            <pc:sldMk cId="3022354668" sldId="261"/>
            <ac:picMk id="5" creationId="{70129221-4250-E44F-3C94-9A3630EE190D}"/>
          </ac:picMkLst>
        </pc:picChg>
        <pc:cxnChg chg="add">
          <ac:chgData name="Acharya, Roshan" userId="S::roachary@ttu.edu::29b60e20-686f-4102-a5b3-2fe55d571736" providerId="AD" clId="Web-{F475E369-E747-4483-996C-5ECEA39141E8}" dt="2023-11-17T22:47:25.892" v="696"/>
          <ac:cxnSpMkLst>
            <pc:docMk/>
            <pc:sldMk cId="3022354668" sldId="261"/>
            <ac:cxnSpMk id="16" creationId="{23AAC9B5-8015-485C-ACF9-A750390E9A56}"/>
          </ac:cxnSpMkLst>
        </pc:cxnChg>
      </pc:sldChg>
      <pc:sldChg chg="addSp modSp new mod setBg">
        <pc:chgData name="Acharya, Roshan" userId="S::roachary@ttu.edu::29b60e20-686f-4102-a5b3-2fe55d571736" providerId="AD" clId="Web-{F475E369-E747-4483-996C-5ECEA39141E8}" dt="2023-11-17T22:47:31.954" v="697"/>
        <pc:sldMkLst>
          <pc:docMk/>
          <pc:sldMk cId="1925995708" sldId="262"/>
        </pc:sldMkLst>
        <pc:spChg chg="mod">
          <ac:chgData name="Acharya, Roshan" userId="S::roachary@ttu.edu::29b60e20-686f-4102-a5b3-2fe55d571736" providerId="AD" clId="Web-{F475E369-E747-4483-996C-5ECEA39141E8}" dt="2023-11-17T22:47:31.954" v="697"/>
          <ac:spMkLst>
            <pc:docMk/>
            <pc:sldMk cId="1925995708" sldId="262"/>
            <ac:spMk id="2" creationId="{899EBF7E-B802-C5B8-542F-3EAFA3AC0B58}"/>
          </ac:spMkLst>
        </pc:spChg>
        <pc:spChg chg="mod">
          <ac:chgData name="Acharya, Roshan" userId="S::roachary@ttu.edu::29b60e20-686f-4102-a5b3-2fe55d571736" providerId="AD" clId="Web-{F475E369-E747-4483-996C-5ECEA39141E8}" dt="2023-11-17T22:47:31.954" v="697"/>
          <ac:spMkLst>
            <pc:docMk/>
            <pc:sldMk cId="1925995708" sldId="262"/>
            <ac:spMk id="3" creationId="{FCFE051B-58E5-6213-16B3-F43C3F75AF8F}"/>
          </ac:spMkLst>
        </pc:spChg>
        <pc:spChg chg="add">
          <ac:chgData name="Acharya, Roshan" userId="S::roachary@ttu.edu::29b60e20-686f-4102-a5b3-2fe55d571736" providerId="AD" clId="Web-{F475E369-E747-4483-996C-5ECEA39141E8}" dt="2023-11-17T22:47:31.954" v="697"/>
          <ac:spMkLst>
            <pc:docMk/>
            <pc:sldMk cId="1925995708" sldId="262"/>
            <ac:spMk id="10" creationId="{081EA652-8C6A-4E69-BEB9-170809474553}"/>
          </ac:spMkLst>
        </pc:spChg>
        <pc:spChg chg="add">
          <ac:chgData name="Acharya, Roshan" userId="S::roachary@ttu.edu::29b60e20-686f-4102-a5b3-2fe55d571736" providerId="AD" clId="Web-{F475E369-E747-4483-996C-5ECEA39141E8}" dt="2023-11-17T22:47:31.954" v="697"/>
          <ac:spMkLst>
            <pc:docMk/>
            <pc:sldMk cId="1925995708" sldId="262"/>
            <ac:spMk id="12" creationId="{5298780A-33B9-4EA2-8F67-DE68AD62841B}"/>
          </ac:spMkLst>
        </pc:spChg>
        <pc:spChg chg="add">
          <ac:chgData name="Acharya, Roshan" userId="S::roachary@ttu.edu::29b60e20-686f-4102-a5b3-2fe55d571736" providerId="AD" clId="Web-{F475E369-E747-4483-996C-5ECEA39141E8}" dt="2023-11-17T22:47:31.954" v="697"/>
          <ac:spMkLst>
            <pc:docMk/>
            <pc:sldMk cId="1925995708" sldId="262"/>
            <ac:spMk id="14" creationId="{7F488E8B-4E1E-4402-8935-D4E6C02615C7}"/>
          </ac:spMkLst>
        </pc:spChg>
        <pc:picChg chg="add">
          <ac:chgData name="Acharya, Roshan" userId="S::roachary@ttu.edu::29b60e20-686f-4102-a5b3-2fe55d571736" providerId="AD" clId="Web-{F475E369-E747-4483-996C-5ECEA39141E8}" dt="2023-11-17T22:45:27.998" v="684"/>
          <ac:picMkLst>
            <pc:docMk/>
            <pc:sldMk cId="1925995708" sldId="262"/>
            <ac:picMk id="5" creationId="{EDABDC7D-3D30-59B7-F64B-3877182AFC8F}"/>
          </ac:picMkLst>
        </pc:picChg>
        <pc:cxnChg chg="add">
          <ac:chgData name="Acharya, Roshan" userId="S::roachary@ttu.edu::29b60e20-686f-4102-a5b3-2fe55d571736" providerId="AD" clId="Web-{F475E369-E747-4483-996C-5ECEA39141E8}" dt="2023-11-17T22:47:31.954" v="697"/>
          <ac:cxnSpMkLst>
            <pc:docMk/>
            <pc:sldMk cId="1925995708" sldId="262"/>
            <ac:cxnSpMk id="16" creationId="{23AAC9B5-8015-485C-ACF9-A750390E9A56}"/>
          </ac:cxnSpMkLst>
        </pc:cxnChg>
      </pc:sldChg>
      <pc:sldChg chg="addSp modSp new mod setBg">
        <pc:chgData name="Acharya, Roshan" userId="S::roachary@ttu.edu::29b60e20-686f-4102-a5b3-2fe55d571736" providerId="AD" clId="Web-{F475E369-E747-4483-996C-5ECEA39141E8}" dt="2023-11-17T22:47:37.205" v="698"/>
        <pc:sldMkLst>
          <pc:docMk/>
          <pc:sldMk cId="1566545386" sldId="263"/>
        </pc:sldMkLst>
        <pc:spChg chg="mod">
          <ac:chgData name="Acharya, Roshan" userId="S::roachary@ttu.edu::29b60e20-686f-4102-a5b3-2fe55d571736" providerId="AD" clId="Web-{F475E369-E747-4483-996C-5ECEA39141E8}" dt="2023-11-17T22:47:37.205" v="698"/>
          <ac:spMkLst>
            <pc:docMk/>
            <pc:sldMk cId="1566545386" sldId="263"/>
            <ac:spMk id="2" creationId="{4C79CA3E-C596-F652-A493-3374C0427E45}"/>
          </ac:spMkLst>
        </pc:spChg>
        <pc:spChg chg="mod">
          <ac:chgData name="Acharya, Roshan" userId="S::roachary@ttu.edu::29b60e20-686f-4102-a5b3-2fe55d571736" providerId="AD" clId="Web-{F475E369-E747-4483-996C-5ECEA39141E8}" dt="2023-11-17T22:47:37.205" v="698"/>
          <ac:spMkLst>
            <pc:docMk/>
            <pc:sldMk cId="1566545386" sldId="263"/>
            <ac:spMk id="3" creationId="{12EB734B-DB00-2971-5265-9A3F158BB2D2}"/>
          </ac:spMkLst>
        </pc:spChg>
        <pc:spChg chg="add">
          <ac:chgData name="Acharya, Roshan" userId="S::roachary@ttu.edu::29b60e20-686f-4102-a5b3-2fe55d571736" providerId="AD" clId="Web-{F475E369-E747-4483-996C-5ECEA39141E8}" dt="2023-11-17T22:47:37.205" v="698"/>
          <ac:spMkLst>
            <pc:docMk/>
            <pc:sldMk cId="1566545386" sldId="263"/>
            <ac:spMk id="10" creationId="{081EA652-8C6A-4E69-BEB9-170809474553}"/>
          </ac:spMkLst>
        </pc:spChg>
        <pc:spChg chg="add">
          <ac:chgData name="Acharya, Roshan" userId="S::roachary@ttu.edu::29b60e20-686f-4102-a5b3-2fe55d571736" providerId="AD" clId="Web-{F475E369-E747-4483-996C-5ECEA39141E8}" dt="2023-11-17T22:47:37.205" v="698"/>
          <ac:spMkLst>
            <pc:docMk/>
            <pc:sldMk cId="1566545386" sldId="263"/>
            <ac:spMk id="12" creationId="{5298780A-33B9-4EA2-8F67-DE68AD62841B}"/>
          </ac:spMkLst>
        </pc:spChg>
        <pc:spChg chg="add">
          <ac:chgData name="Acharya, Roshan" userId="S::roachary@ttu.edu::29b60e20-686f-4102-a5b3-2fe55d571736" providerId="AD" clId="Web-{F475E369-E747-4483-996C-5ECEA39141E8}" dt="2023-11-17T22:47:37.205" v="698"/>
          <ac:spMkLst>
            <pc:docMk/>
            <pc:sldMk cId="1566545386" sldId="263"/>
            <ac:spMk id="14" creationId="{7F488E8B-4E1E-4402-8935-D4E6C02615C7}"/>
          </ac:spMkLst>
        </pc:spChg>
        <pc:picChg chg="add">
          <ac:chgData name="Acharya, Roshan" userId="S::roachary@ttu.edu::29b60e20-686f-4102-a5b3-2fe55d571736" providerId="AD" clId="Web-{F475E369-E747-4483-996C-5ECEA39141E8}" dt="2023-11-17T22:45:29.170" v="685"/>
          <ac:picMkLst>
            <pc:docMk/>
            <pc:sldMk cId="1566545386" sldId="263"/>
            <ac:picMk id="5" creationId="{DEF6AABD-9918-7722-E47E-CF765F8DC9C2}"/>
          </ac:picMkLst>
        </pc:picChg>
        <pc:cxnChg chg="add">
          <ac:chgData name="Acharya, Roshan" userId="S::roachary@ttu.edu::29b60e20-686f-4102-a5b3-2fe55d571736" providerId="AD" clId="Web-{F475E369-E747-4483-996C-5ECEA39141E8}" dt="2023-11-17T22:47:37.205" v="698"/>
          <ac:cxnSpMkLst>
            <pc:docMk/>
            <pc:sldMk cId="1566545386" sldId="263"/>
            <ac:cxnSpMk id="16" creationId="{23AAC9B5-8015-485C-ACF9-A750390E9A56}"/>
          </ac:cxnSpMkLst>
        </pc:cxnChg>
      </pc:sldChg>
      <pc:sldChg chg="addSp modSp new mod setBg">
        <pc:chgData name="Acharya, Roshan" userId="S::roachary@ttu.edu::29b60e20-686f-4102-a5b3-2fe55d571736" providerId="AD" clId="Web-{F475E369-E747-4483-996C-5ECEA39141E8}" dt="2023-11-17T22:47:40.892" v="699"/>
        <pc:sldMkLst>
          <pc:docMk/>
          <pc:sldMk cId="917164405" sldId="264"/>
        </pc:sldMkLst>
        <pc:spChg chg="mod">
          <ac:chgData name="Acharya, Roshan" userId="S::roachary@ttu.edu::29b60e20-686f-4102-a5b3-2fe55d571736" providerId="AD" clId="Web-{F475E369-E747-4483-996C-5ECEA39141E8}" dt="2023-11-17T22:47:40.892" v="699"/>
          <ac:spMkLst>
            <pc:docMk/>
            <pc:sldMk cId="917164405" sldId="264"/>
            <ac:spMk id="2" creationId="{2020A65D-BB9D-60AB-2EA8-A7F0D64EEDEC}"/>
          </ac:spMkLst>
        </pc:spChg>
        <pc:spChg chg="mod">
          <ac:chgData name="Acharya, Roshan" userId="S::roachary@ttu.edu::29b60e20-686f-4102-a5b3-2fe55d571736" providerId="AD" clId="Web-{F475E369-E747-4483-996C-5ECEA39141E8}" dt="2023-11-17T22:47:40.892" v="699"/>
          <ac:spMkLst>
            <pc:docMk/>
            <pc:sldMk cId="917164405" sldId="264"/>
            <ac:spMk id="3" creationId="{ECD39718-B73D-908E-BDAA-88A5A4CA9769}"/>
          </ac:spMkLst>
        </pc:spChg>
        <pc:spChg chg="add">
          <ac:chgData name="Acharya, Roshan" userId="S::roachary@ttu.edu::29b60e20-686f-4102-a5b3-2fe55d571736" providerId="AD" clId="Web-{F475E369-E747-4483-996C-5ECEA39141E8}" dt="2023-11-17T22:47:40.892" v="699"/>
          <ac:spMkLst>
            <pc:docMk/>
            <pc:sldMk cId="917164405" sldId="264"/>
            <ac:spMk id="10" creationId="{081EA652-8C6A-4E69-BEB9-170809474553}"/>
          </ac:spMkLst>
        </pc:spChg>
        <pc:spChg chg="add">
          <ac:chgData name="Acharya, Roshan" userId="S::roachary@ttu.edu::29b60e20-686f-4102-a5b3-2fe55d571736" providerId="AD" clId="Web-{F475E369-E747-4483-996C-5ECEA39141E8}" dt="2023-11-17T22:47:40.892" v="699"/>
          <ac:spMkLst>
            <pc:docMk/>
            <pc:sldMk cId="917164405" sldId="264"/>
            <ac:spMk id="12" creationId="{5298780A-33B9-4EA2-8F67-DE68AD62841B}"/>
          </ac:spMkLst>
        </pc:spChg>
        <pc:spChg chg="add">
          <ac:chgData name="Acharya, Roshan" userId="S::roachary@ttu.edu::29b60e20-686f-4102-a5b3-2fe55d571736" providerId="AD" clId="Web-{F475E369-E747-4483-996C-5ECEA39141E8}" dt="2023-11-17T22:47:40.892" v="699"/>
          <ac:spMkLst>
            <pc:docMk/>
            <pc:sldMk cId="917164405" sldId="264"/>
            <ac:spMk id="14" creationId="{7F488E8B-4E1E-4402-8935-D4E6C02615C7}"/>
          </ac:spMkLst>
        </pc:spChg>
        <pc:picChg chg="add">
          <ac:chgData name="Acharya, Roshan" userId="S::roachary@ttu.edu::29b60e20-686f-4102-a5b3-2fe55d571736" providerId="AD" clId="Web-{F475E369-E747-4483-996C-5ECEA39141E8}" dt="2023-11-17T22:45:31.029" v="686"/>
          <ac:picMkLst>
            <pc:docMk/>
            <pc:sldMk cId="917164405" sldId="264"/>
            <ac:picMk id="5" creationId="{004EF078-C842-577C-3401-D7DB09BF6071}"/>
          </ac:picMkLst>
        </pc:picChg>
        <pc:cxnChg chg="add">
          <ac:chgData name="Acharya, Roshan" userId="S::roachary@ttu.edu::29b60e20-686f-4102-a5b3-2fe55d571736" providerId="AD" clId="Web-{F475E369-E747-4483-996C-5ECEA39141E8}" dt="2023-11-17T22:47:40.892" v="699"/>
          <ac:cxnSpMkLst>
            <pc:docMk/>
            <pc:sldMk cId="917164405" sldId="264"/>
            <ac:cxnSpMk id="16" creationId="{23AAC9B5-8015-485C-ACF9-A750390E9A56}"/>
          </ac:cxnSpMkLst>
        </pc:cxnChg>
      </pc:sldChg>
      <pc:sldChg chg="addSp modSp new mod setBg">
        <pc:chgData name="Acharya, Roshan" userId="S::roachary@ttu.edu::29b60e20-686f-4102-a5b3-2fe55d571736" providerId="AD" clId="Web-{F475E369-E747-4483-996C-5ECEA39141E8}" dt="2023-11-17T22:47:44.252" v="700"/>
        <pc:sldMkLst>
          <pc:docMk/>
          <pc:sldMk cId="465702653" sldId="265"/>
        </pc:sldMkLst>
        <pc:spChg chg="mod">
          <ac:chgData name="Acharya, Roshan" userId="S::roachary@ttu.edu::29b60e20-686f-4102-a5b3-2fe55d571736" providerId="AD" clId="Web-{F475E369-E747-4483-996C-5ECEA39141E8}" dt="2023-11-17T22:47:44.252" v="700"/>
          <ac:spMkLst>
            <pc:docMk/>
            <pc:sldMk cId="465702653" sldId="265"/>
            <ac:spMk id="2" creationId="{725055D9-A4AC-95DC-BB93-0BE0B5466630}"/>
          </ac:spMkLst>
        </pc:spChg>
        <pc:spChg chg="mod">
          <ac:chgData name="Acharya, Roshan" userId="S::roachary@ttu.edu::29b60e20-686f-4102-a5b3-2fe55d571736" providerId="AD" clId="Web-{F475E369-E747-4483-996C-5ECEA39141E8}" dt="2023-11-17T22:47:44.252" v="700"/>
          <ac:spMkLst>
            <pc:docMk/>
            <pc:sldMk cId="465702653" sldId="265"/>
            <ac:spMk id="3" creationId="{67269E01-26B6-B5B2-D4A2-AFEDFE378C5A}"/>
          </ac:spMkLst>
        </pc:spChg>
        <pc:spChg chg="add">
          <ac:chgData name="Acharya, Roshan" userId="S::roachary@ttu.edu::29b60e20-686f-4102-a5b3-2fe55d571736" providerId="AD" clId="Web-{F475E369-E747-4483-996C-5ECEA39141E8}" dt="2023-11-17T22:47:44.252" v="700"/>
          <ac:spMkLst>
            <pc:docMk/>
            <pc:sldMk cId="465702653" sldId="265"/>
            <ac:spMk id="10" creationId="{081EA652-8C6A-4E69-BEB9-170809474553}"/>
          </ac:spMkLst>
        </pc:spChg>
        <pc:spChg chg="add">
          <ac:chgData name="Acharya, Roshan" userId="S::roachary@ttu.edu::29b60e20-686f-4102-a5b3-2fe55d571736" providerId="AD" clId="Web-{F475E369-E747-4483-996C-5ECEA39141E8}" dt="2023-11-17T22:47:44.252" v="700"/>
          <ac:spMkLst>
            <pc:docMk/>
            <pc:sldMk cId="465702653" sldId="265"/>
            <ac:spMk id="12" creationId="{5298780A-33B9-4EA2-8F67-DE68AD62841B}"/>
          </ac:spMkLst>
        </pc:spChg>
        <pc:spChg chg="add">
          <ac:chgData name="Acharya, Roshan" userId="S::roachary@ttu.edu::29b60e20-686f-4102-a5b3-2fe55d571736" providerId="AD" clId="Web-{F475E369-E747-4483-996C-5ECEA39141E8}" dt="2023-11-17T22:47:44.252" v="700"/>
          <ac:spMkLst>
            <pc:docMk/>
            <pc:sldMk cId="465702653" sldId="265"/>
            <ac:spMk id="14" creationId="{7F488E8B-4E1E-4402-8935-D4E6C02615C7}"/>
          </ac:spMkLst>
        </pc:spChg>
        <pc:picChg chg="add">
          <ac:chgData name="Acharya, Roshan" userId="S::roachary@ttu.edu::29b60e20-686f-4102-a5b3-2fe55d571736" providerId="AD" clId="Web-{F475E369-E747-4483-996C-5ECEA39141E8}" dt="2023-11-17T22:45:33.170" v="687"/>
          <ac:picMkLst>
            <pc:docMk/>
            <pc:sldMk cId="465702653" sldId="265"/>
            <ac:picMk id="5" creationId="{24E7D8EA-A80D-83E4-4947-966C7EF1D9D9}"/>
          </ac:picMkLst>
        </pc:picChg>
        <pc:cxnChg chg="add">
          <ac:chgData name="Acharya, Roshan" userId="S::roachary@ttu.edu::29b60e20-686f-4102-a5b3-2fe55d571736" providerId="AD" clId="Web-{F475E369-E747-4483-996C-5ECEA39141E8}" dt="2023-11-17T22:47:44.252" v="700"/>
          <ac:cxnSpMkLst>
            <pc:docMk/>
            <pc:sldMk cId="465702653" sldId="265"/>
            <ac:cxnSpMk id="16" creationId="{23AAC9B5-8015-485C-ACF9-A750390E9A56}"/>
          </ac:cxnSpMkLst>
        </pc:cxnChg>
      </pc:sldChg>
      <pc:sldChg chg="addSp delSp modSp new mod setBg">
        <pc:chgData name="Acharya, Roshan" userId="S::roachary@ttu.edu::29b60e20-686f-4102-a5b3-2fe55d571736" providerId="AD" clId="Web-{F475E369-E747-4483-996C-5ECEA39141E8}" dt="2023-11-17T22:51:19.601" v="747"/>
        <pc:sldMkLst>
          <pc:docMk/>
          <pc:sldMk cId="4064657345" sldId="266"/>
        </pc:sldMkLst>
        <pc:spChg chg="mod">
          <ac:chgData name="Acharya, Roshan" userId="S::roachary@ttu.edu::29b60e20-686f-4102-a5b3-2fe55d571736" providerId="AD" clId="Web-{F475E369-E747-4483-996C-5ECEA39141E8}" dt="2023-11-17T22:50:19.178" v="733" actId="20577"/>
          <ac:spMkLst>
            <pc:docMk/>
            <pc:sldMk cId="4064657345" sldId="266"/>
            <ac:spMk id="2" creationId="{33E6C9A0-EF7B-D79E-FA26-1691280CD55F}"/>
          </ac:spMkLst>
        </pc:spChg>
        <pc:spChg chg="del">
          <ac:chgData name="Acharya, Roshan" userId="S::roachary@ttu.edu::29b60e20-686f-4102-a5b3-2fe55d571736" providerId="AD" clId="Web-{F475E369-E747-4483-996C-5ECEA39141E8}" dt="2023-11-17T22:48:28.440" v="706"/>
          <ac:spMkLst>
            <pc:docMk/>
            <pc:sldMk cId="4064657345" sldId="266"/>
            <ac:spMk id="3" creationId="{01E9B8A9-3BC2-72AA-ADA2-C11058AACC9E}"/>
          </ac:spMkLst>
        </pc:spChg>
        <pc:spChg chg="add del mod">
          <ac:chgData name="Acharya, Roshan" userId="S::roachary@ttu.edu::29b60e20-686f-4102-a5b3-2fe55d571736" providerId="AD" clId="Web-{F475E369-E747-4483-996C-5ECEA39141E8}" dt="2023-11-17T22:48:28.440" v="706"/>
          <ac:spMkLst>
            <pc:docMk/>
            <pc:sldMk cId="4064657345" sldId="266"/>
            <ac:spMk id="4" creationId="{118A5C66-B8D2-2EE8-EE2D-A670F90C22FD}"/>
          </ac:spMkLst>
        </pc:spChg>
        <pc:spChg chg="add del">
          <ac:chgData name="Acharya, Roshan" userId="S::roachary@ttu.edu::29b60e20-686f-4102-a5b3-2fe55d571736" providerId="AD" clId="Web-{F475E369-E747-4483-996C-5ECEA39141E8}" dt="2023-11-17T22:49:34.895" v="721"/>
          <ac:spMkLst>
            <pc:docMk/>
            <pc:sldMk cId="4064657345" sldId="266"/>
            <ac:spMk id="10" creationId="{081EA652-8C6A-4E69-BEB9-170809474553}"/>
          </ac:spMkLst>
        </pc:spChg>
        <pc:spChg chg="add del">
          <ac:chgData name="Acharya, Roshan" userId="S::roachary@ttu.edu::29b60e20-686f-4102-a5b3-2fe55d571736" providerId="AD" clId="Web-{F475E369-E747-4483-996C-5ECEA39141E8}" dt="2023-11-17T22:49:34.895" v="721"/>
          <ac:spMkLst>
            <pc:docMk/>
            <pc:sldMk cId="4064657345" sldId="266"/>
            <ac:spMk id="12" creationId="{79FCBE05-E963-41B2-97FD-8631A61EB2A9}"/>
          </ac:spMkLst>
        </pc:spChg>
        <pc:spChg chg="add del">
          <ac:chgData name="Acharya, Roshan" userId="S::roachary@ttu.edu::29b60e20-686f-4102-a5b3-2fe55d571736" providerId="AD" clId="Web-{F475E369-E747-4483-996C-5ECEA39141E8}" dt="2023-11-17T22:49:34.895" v="721"/>
          <ac:spMkLst>
            <pc:docMk/>
            <pc:sldMk cId="4064657345" sldId="266"/>
            <ac:spMk id="14" creationId="{5298780A-33B9-4EA2-8F67-DE68AD62841B}"/>
          </ac:spMkLst>
        </pc:spChg>
        <pc:spChg chg="add del">
          <ac:chgData name="Acharya, Roshan" userId="S::roachary@ttu.edu::29b60e20-686f-4102-a5b3-2fe55d571736" providerId="AD" clId="Web-{F475E369-E747-4483-996C-5ECEA39141E8}" dt="2023-11-17T22:49:34.895" v="721"/>
          <ac:spMkLst>
            <pc:docMk/>
            <pc:sldMk cId="4064657345" sldId="266"/>
            <ac:spMk id="16" creationId="{4D233ACE-F3A1-4543-B9F4-425DDA579332}"/>
          </ac:spMkLst>
        </pc:spChg>
        <pc:spChg chg="add">
          <ac:chgData name="Acharya, Roshan" userId="S::roachary@ttu.edu::29b60e20-686f-4102-a5b3-2fe55d571736" providerId="AD" clId="Web-{F475E369-E747-4483-996C-5ECEA39141E8}" dt="2023-11-17T22:49:34.895" v="721"/>
          <ac:spMkLst>
            <pc:docMk/>
            <pc:sldMk cId="4064657345" sldId="266"/>
            <ac:spMk id="21" creationId="{081EA652-8C6A-4E69-BEB9-170809474553}"/>
          </ac:spMkLst>
        </pc:spChg>
        <pc:spChg chg="add">
          <ac:chgData name="Acharya, Roshan" userId="S::roachary@ttu.edu::29b60e20-686f-4102-a5b3-2fe55d571736" providerId="AD" clId="Web-{F475E369-E747-4483-996C-5ECEA39141E8}" dt="2023-11-17T22:49:34.895" v="721"/>
          <ac:spMkLst>
            <pc:docMk/>
            <pc:sldMk cId="4064657345" sldId="266"/>
            <ac:spMk id="23" creationId="{5298780A-33B9-4EA2-8F67-DE68AD62841B}"/>
          </ac:spMkLst>
        </pc:spChg>
        <pc:spChg chg="add">
          <ac:chgData name="Acharya, Roshan" userId="S::roachary@ttu.edu::29b60e20-686f-4102-a5b3-2fe55d571736" providerId="AD" clId="Web-{F475E369-E747-4483-996C-5ECEA39141E8}" dt="2023-11-17T22:49:34.895" v="721"/>
          <ac:spMkLst>
            <pc:docMk/>
            <pc:sldMk cId="4064657345" sldId="266"/>
            <ac:spMk id="25" creationId="{7F488E8B-4E1E-4402-8935-D4E6C02615C7}"/>
          </ac:spMkLst>
        </pc:spChg>
        <pc:graphicFrameChg chg="add del mod modGraphic">
          <ac:chgData name="Acharya, Roshan" userId="S::roachary@ttu.edu::29b60e20-686f-4102-a5b3-2fe55d571736" providerId="AD" clId="Web-{F475E369-E747-4483-996C-5ECEA39141E8}" dt="2023-11-17T22:50:13.662" v="731" actId="20577"/>
          <ac:graphicFrameMkLst>
            <pc:docMk/>
            <pc:sldMk cId="4064657345" sldId="266"/>
            <ac:graphicFrameMk id="6" creationId="{F37F4C62-CC07-433A-C10E-BB5CC697349E}"/>
          </ac:graphicFrameMkLst>
        </pc:graphicFrameChg>
        <pc:picChg chg="add">
          <ac:chgData name="Acharya, Roshan" userId="S::roachary@ttu.edu::29b60e20-686f-4102-a5b3-2fe55d571736" providerId="AD" clId="Web-{F475E369-E747-4483-996C-5ECEA39141E8}" dt="2023-11-17T22:51:19.601" v="747"/>
          <ac:picMkLst>
            <pc:docMk/>
            <pc:sldMk cId="4064657345" sldId="266"/>
            <ac:picMk id="116" creationId="{29F000CB-316C-23FA-7FF9-3C0BC63883D3}"/>
          </ac:picMkLst>
        </pc:picChg>
      </pc:sldChg>
    </pc:docChg>
  </pc:docChgLst>
  <pc:docChgLst>
    <pc:chgData name="Dhaubanjar, Raj" userId="S::rdhauban@ttu.edu::34a48694-5b2b-4040-9ebc-526f3d392aba" providerId="AD" clId="Web-{4642A352-DB5B-515A-A0AF-F5CE5DC63747}"/>
    <pc:docChg chg="modSld">
      <pc:chgData name="Dhaubanjar, Raj" userId="S::rdhauban@ttu.edu::34a48694-5b2b-4040-9ebc-526f3d392aba" providerId="AD" clId="Web-{4642A352-DB5B-515A-A0AF-F5CE5DC63747}" dt="2023-11-27T16:57:23.309" v="2" actId="1076"/>
      <pc:docMkLst>
        <pc:docMk/>
      </pc:docMkLst>
      <pc:sldChg chg="modSp">
        <pc:chgData name="Dhaubanjar, Raj" userId="S::rdhauban@ttu.edu::34a48694-5b2b-4040-9ebc-526f3d392aba" providerId="AD" clId="Web-{4642A352-DB5B-515A-A0AF-F5CE5DC63747}" dt="2023-11-27T16:56:01.916" v="0" actId="1076"/>
        <pc:sldMkLst>
          <pc:docMk/>
          <pc:sldMk cId="1566545386" sldId="263"/>
        </pc:sldMkLst>
        <pc:picChg chg="mod">
          <ac:chgData name="Dhaubanjar, Raj" userId="S::rdhauban@ttu.edu::34a48694-5b2b-4040-9ebc-526f3d392aba" providerId="AD" clId="Web-{4642A352-DB5B-515A-A0AF-F5CE5DC63747}" dt="2023-11-27T16:56:01.916" v="0" actId="1076"/>
          <ac:picMkLst>
            <pc:docMk/>
            <pc:sldMk cId="1566545386" sldId="263"/>
            <ac:picMk id="13" creationId="{63F67829-F1EE-84D8-A987-083E31A00F92}"/>
          </ac:picMkLst>
        </pc:picChg>
      </pc:sldChg>
      <pc:sldChg chg="modSp">
        <pc:chgData name="Dhaubanjar, Raj" userId="S::rdhauban@ttu.edu::34a48694-5b2b-4040-9ebc-526f3d392aba" providerId="AD" clId="Web-{4642A352-DB5B-515A-A0AF-F5CE5DC63747}" dt="2023-11-27T16:57:23.309" v="2" actId="1076"/>
        <pc:sldMkLst>
          <pc:docMk/>
          <pc:sldMk cId="3202646231" sldId="278"/>
        </pc:sldMkLst>
        <pc:picChg chg="mod">
          <ac:chgData name="Dhaubanjar, Raj" userId="S::rdhauban@ttu.edu::34a48694-5b2b-4040-9ebc-526f3d392aba" providerId="AD" clId="Web-{4642A352-DB5B-515A-A0AF-F5CE5DC63747}" dt="2023-11-27T16:57:23.309" v="2" actId="1076"/>
          <ac:picMkLst>
            <pc:docMk/>
            <pc:sldMk cId="3202646231" sldId="278"/>
            <ac:picMk id="3" creationId="{0EA49DFA-4D27-E1BF-3901-68289E22B9A2}"/>
          </ac:picMkLst>
        </pc:picChg>
      </pc:sldChg>
    </pc:docChg>
  </pc:docChgLst>
  <pc:docChgLst>
    <pc:chgData name="Rana Magar, Nisseem" userId="S::nranamag@ttu.edu::ca529a37-d712-4619-b4ec-2fa3988f20d3" providerId="AD" clId="Web-{670CF0F7-1E9D-4F00-A7A8-ADFA4DAE5DAD}"/>
    <pc:docChg chg="modSld">
      <pc:chgData name="Rana Magar, Nisseem" userId="S::nranamag@ttu.edu::ca529a37-d712-4619-b4ec-2fa3988f20d3" providerId="AD" clId="Web-{670CF0F7-1E9D-4F00-A7A8-ADFA4DAE5DAD}" dt="2023-11-27T18:02:49.988" v="8" actId="14100"/>
      <pc:docMkLst>
        <pc:docMk/>
      </pc:docMkLst>
      <pc:sldChg chg="addSp delSp modSp">
        <pc:chgData name="Rana Magar, Nisseem" userId="S::nranamag@ttu.edu::ca529a37-d712-4619-b4ec-2fa3988f20d3" providerId="AD" clId="Web-{670CF0F7-1E9D-4F00-A7A8-ADFA4DAE5DAD}" dt="2023-11-27T18:02:49.988" v="8" actId="14100"/>
        <pc:sldMkLst>
          <pc:docMk/>
          <pc:sldMk cId="1843455291" sldId="282"/>
        </pc:sldMkLst>
        <pc:picChg chg="del mod">
          <ac:chgData name="Rana Magar, Nisseem" userId="S::nranamag@ttu.edu::ca529a37-d712-4619-b4ec-2fa3988f20d3" providerId="AD" clId="Web-{670CF0F7-1E9D-4F00-A7A8-ADFA4DAE5DAD}" dt="2023-11-27T17:59:35.872" v="3"/>
          <ac:picMkLst>
            <pc:docMk/>
            <pc:sldMk cId="1843455291" sldId="282"/>
            <ac:picMk id="2" creationId="{3EDD6E33-A034-3B94-68E5-D614387B2AC3}"/>
          </ac:picMkLst>
        </pc:picChg>
        <pc:picChg chg="add mod">
          <ac:chgData name="Rana Magar, Nisseem" userId="S::nranamag@ttu.edu::ca529a37-d712-4619-b4ec-2fa3988f20d3" providerId="AD" clId="Web-{670CF0F7-1E9D-4F00-A7A8-ADFA4DAE5DAD}" dt="2023-11-27T18:02:49.988" v="8" actId="14100"/>
          <ac:picMkLst>
            <pc:docMk/>
            <pc:sldMk cId="1843455291" sldId="282"/>
            <ac:picMk id="3" creationId="{24554B5A-24D5-D16F-3D58-1874456FE6F3}"/>
          </ac:picMkLst>
        </pc:picChg>
      </pc:sldChg>
    </pc:docChg>
  </pc:docChgLst>
  <pc:docChgLst>
    <pc:chgData name="Dhaubanjar, Raj" userId="S::rdhauban@ttu.edu::34a48694-5b2b-4040-9ebc-526f3d392aba" providerId="AD" clId="Web-{3E218FDB-A95D-0CC7-0C9F-0BAF9FACF0EB}"/>
    <pc:docChg chg="addSld delSld modSld">
      <pc:chgData name="Dhaubanjar, Raj" userId="S::rdhauban@ttu.edu::34a48694-5b2b-4040-9ebc-526f3d392aba" providerId="AD" clId="Web-{3E218FDB-A95D-0CC7-0C9F-0BAF9FACF0EB}" dt="2023-11-19T23:06:16.697" v="84" actId="20577"/>
      <pc:docMkLst>
        <pc:docMk/>
      </pc:docMkLst>
      <pc:sldChg chg="modSp">
        <pc:chgData name="Dhaubanjar, Raj" userId="S::rdhauban@ttu.edu::34a48694-5b2b-4040-9ebc-526f3d392aba" providerId="AD" clId="Web-{3E218FDB-A95D-0CC7-0C9F-0BAF9FACF0EB}" dt="2023-11-19T22:27:19.712" v="10" actId="20577"/>
        <pc:sldMkLst>
          <pc:docMk/>
          <pc:sldMk cId="1566545386" sldId="263"/>
        </pc:sldMkLst>
        <pc:spChg chg="mod">
          <ac:chgData name="Dhaubanjar, Raj" userId="S::rdhauban@ttu.edu::34a48694-5b2b-4040-9ebc-526f3d392aba" providerId="AD" clId="Web-{3E218FDB-A95D-0CC7-0C9F-0BAF9FACF0EB}" dt="2023-11-19T22:26:47.069" v="5" actId="20577"/>
          <ac:spMkLst>
            <pc:docMk/>
            <pc:sldMk cId="1566545386" sldId="263"/>
            <ac:spMk id="2" creationId="{4C79CA3E-C596-F652-A493-3374C0427E45}"/>
          </ac:spMkLst>
        </pc:spChg>
        <pc:spChg chg="mod">
          <ac:chgData name="Dhaubanjar, Raj" userId="S::rdhauban@ttu.edu::34a48694-5b2b-4040-9ebc-526f3d392aba" providerId="AD" clId="Web-{3E218FDB-A95D-0CC7-0C9F-0BAF9FACF0EB}" dt="2023-11-19T22:27:19.712" v="10" actId="20577"/>
          <ac:spMkLst>
            <pc:docMk/>
            <pc:sldMk cId="1566545386" sldId="263"/>
            <ac:spMk id="3" creationId="{12EB734B-DB00-2971-5265-9A3F158BB2D2}"/>
          </ac:spMkLst>
        </pc:spChg>
      </pc:sldChg>
      <pc:sldChg chg="modSp">
        <pc:chgData name="Dhaubanjar, Raj" userId="S::rdhauban@ttu.edu::34a48694-5b2b-4040-9ebc-526f3d392aba" providerId="AD" clId="Web-{3E218FDB-A95D-0CC7-0C9F-0BAF9FACF0EB}" dt="2023-11-19T23:01:37.624" v="68" actId="20577"/>
        <pc:sldMkLst>
          <pc:docMk/>
          <pc:sldMk cId="917164405" sldId="264"/>
        </pc:sldMkLst>
        <pc:spChg chg="mod">
          <ac:chgData name="Dhaubanjar, Raj" userId="S::rdhauban@ttu.edu::34a48694-5b2b-4040-9ebc-526f3d392aba" providerId="AD" clId="Web-{3E218FDB-A95D-0CC7-0C9F-0BAF9FACF0EB}" dt="2023-11-19T22:28:03.622" v="19" actId="20577"/>
          <ac:spMkLst>
            <pc:docMk/>
            <pc:sldMk cId="917164405" sldId="264"/>
            <ac:spMk id="2" creationId="{2020A65D-BB9D-60AB-2EA8-A7F0D64EEDEC}"/>
          </ac:spMkLst>
        </pc:spChg>
        <pc:spChg chg="mod">
          <ac:chgData name="Dhaubanjar, Raj" userId="S::rdhauban@ttu.edu::34a48694-5b2b-4040-9ebc-526f3d392aba" providerId="AD" clId="Web-{3E218FDB-A95D-0CC7-0C9F-0BAF9FACF0EB}" dt="2023-11-19T23:01:37.624" v="68" actId="20577"/>
          <ac:spMkLst>
            <pc:docMk/>
            <pc:sldMk cId="917164405" sldId="264"/>
            <ac:spMk id="3" creationId="{ECD39718-B73D-908E-BDAA-88A5A4CA9769}"/>
          </ac:spMkLst>
        </pc:spChg>
      </pc:sldChg>
      <pc:sldChg chg="modSp add replId">
        <pc:chgData name="Dhaubanjar, Raj" userId="S::rdhauban@ttu.edu::34a48694-5b2b-4040-9ebc-526f3d392aba" providerId="AD" clId="Web-{3E218FDB-A95D-0CC7-0C9F-0BAF9FACF0EB}" dt="2023-11-19T23:02:05.828" v="70" actId="20577"/>
        <pc:sldMkLst>
          <pc:docMk/>
          <pc:sldMk cId="1969439135" sldId="267"/>
        </pc:sldMkLst>
        <pc:spChg chg="mod">
          <ac:chgData name="Dhaubanjar, Raj" userId="S::rdhauban@ttu.edu::34a48694-5b2b-4040-9ebc-526f3d392aba" providerId="AD" clId="Web-{3E218FDB-A95D-0CC7-0C9F-0BAF9FACF0EB}" dt="2023-11-19T23:02:05.828" v="70" actId="20577"/>
          <ac:spMkLst>
            <pc:docMk/>
            <pc:sldMk cId="1969439135" sldId="267"/>
            <ac:spMk id="2" creationId="{725055D9-A4AC-95DC-BB93-0BE0B5466630}"/>
          </ac:spMkLst>
        </pc:spChg>
      </pc:sldChg>
      <pc:sldChg chg="modSp add replId">
        <pc:chgData name="Dhaubanjar, Raj" userId="S::rdhauban@ttu.edu::34a48694-5b2b-4040-9ebc-526f3d392aba" providerId="AD" clId="Web-{3E218FDB-A95D-0CC7-0C9F-0BAF9FACF0EB}" dt="2023-11-19T23:02:16.954" v="75" actId="20577"/>
        <pc:sldMkLst>
          <pc:docMk/>
          <pc:sldMk cId="2362063657" sldId="268"/>
        </pc:sldMkLst>
        <pc:spChg chg="mod">
          <ac:chgData name="Dhaubanjar, Raj" userId="S::rdhauban@ttu.edu::34a48694-5b2b-4040-9ebc-526f3d392aba" providerId="AD" clId="Web-{3E218FDB-A95D-0CC7-0C9F-0BAF9FACF0EB}" dt="2023-11-19T23:02:16.954" v="75" actId="20577"/>
          <ac:spMkLst>
            <pc:docMk/>
            <pc:sldMk cId="2362063657" sldId="268"/>
            <ac:spMk id="2" creationId="{725055D9-A4AC-95DC-BB93-0BE0B5466630}"/>
          </ac:spMkLst>
        </pc:spChg>
      </pc:sldChg>
      <pc:sldChg chg="modSp add replId">
        <pc:chgData name="Dhaubanjar, Raj" userId="S::rdhauban@ttu.edu::34a48694-5b2b-4040-9ebc-526f3d392aba" providerId="AD" clId="Web-{3E218FDB-A95D-0CC7-0C9F-0BAF9FACF0EB}" dt="2023-11-19T23:06:16.697" v="84" actId="20577"/>
        <pc:sldMkLst>
          <pc:docMk/>
          <pc:sldMk cId="3359097774" sldId="269"/>
        </pc:sldMkLst>
        <pc:spChg chg="mod">
          <ac:chgData name="Dhaubanjar, Raj" userId="S::rdhauban@ttu.edu::34a48694-5b2b-4040-9ebc-526f3d392aba" providerId="AD" clId="Web-{3E218FDB-A95D-0CC7-0C9F-0BAF9FACF0EB}" dt="2023-11-19T23:06:16.697" v="84" actId="20577"/>
          <ac:spMkLst>
            <pc:docMk/>
            <pc:sldMk cId="3359097774" sldId="269"/>
            <ac:spMk id="2" creationId="{725055D9-A4AC-95DC-BB93-0BE0B5466630}"/>
          </ac:spMkLst>
        </pc:spChg>
      </pc:sldChg>
      <pc:sldChg chg="new del">
        <pc:chgData name="Dhaubanjar, Raj" userId="S::rdhauban@ttu.edu::34a48694-5b2b-4040-9ebc-526f3d392aba" providerId="AD" clId="Web-{3E218FDB-A95D-0CC7-0C9F-0BAF9FACF0EB}" dt="2023-11-19T23:02:34.001" v="77"/>
        <pc:sldMkLst>
          <pc:docMk/>
          <pc:sldMk cId="3577768310" sldId="269"/>
        </pc:sldMkLst>
      </pc:sldChg>
    </pc:docChg>
  </pc:docChgLst>
  <pc:docChgLst>
    <pc:chgData name="Acharya, Roshan" userId="S::roachary@ttu.edu::29b60e20-686f-4102-a5b3-2fe55d571736" providerId="AD" clId="Web-{FE9D9D87-0643-456F-8EA8-A58FB2CD73CA}"/>
    <pc:docChg chg="modSld">
      <pc:chgData name="Acharya, Roshan" userId="S::roachary@ttu.edu::29b60e20-686f-4102-a5b3-2fe55d571736" providerId="AD" clId="Web-{FE9D9D87-0643-456F-8EA8-A58FB2CD73CA}" dt="2023-11-17T21:44:44.172" v="12" actId="1076"/>
      <pc:docMkLst>
        <pc:docMk/>
      </pc:docMkLst>
      <pc:sldChg chg="modSp mod setBg">
        <pc:chgData name="Acharya, Roshan" userId="S::roachary@ttu.edu::29b60e20-686f-4102-a5b3-2fe55d571736" providerId="AD" clId="Web-{FE9D9D87-0643-456F-8EA8-A58FB2CD73CA}" dt="2023-11-17T21:44:44.172" v="12" actId="1076"/>
        <pc:sldMkLst>
          <pc:docMk/>
          <pc:sldMk cId="242781596" sldId="256"/>
        </pc:sldMkLst>
        <pc:spChg chg="mod">
          <ac:chgData name="Acharya, Roshan" userId="S::roachary@ttu.edu::29b60e20-686f-4102-a5b3-2fe55d571736" providerId="AD" clId="Web-{FE9D9D87-0643-456F-8EA8-A58FB2CD73CA}" dt="2023-11-17T21:44:44.172" v="12" actId="1076"/>
          <ac:spMkLst>
            <pc:docMk/>
            <pc:sldMk cId="242781596" sldId="256"/>
            <ac:spMk id="2" creationId="{3176F205-E8EF-522A-15FB-8FD0F4007718}"/>
          </ac:spMkLst>
        </pc:spChg>
        <pc:spChg chg="mod">
          <ac:chgData name="Acharya, Roshan" userId="S::roachary@ttu.edu::29b60e20-686f-4102-a5b3-2fe55d571736" providerId="AD" clId="Web-{FE9D9D87-0643-456F-8EA8-A58FB2CD73CA}" dt="2023-11-17T21:44:40.531" v="11" actId="1076"/>
          <ac:spMkLst>
            <pc:docMk/>
            <pc:sldMk cId="242781596" sldId="256"/>
            <ac:spMk id="3" creationId="{FA502423-0D57-7B6B-EDCD-A19B6889A89E}"/>
          </ac:spMkLst>
        </pc:spChg>
      </pc:sldChg>
    </pc:docChg>
  </pc:docChgLst>
  <pc:docChgLst>
    <pc:chgData name="Rana Magar, Nisseem" userId="S::nranamag@ttu.edu::ca529a37-d712-4619-b4ec-2fa3988f20d3" providerId="AD" clId="Web-{9B26D2F0-71BD-4BB1-BFC2-82EEC2BA45F4}"/>
    <pc:docChg chg="addSld delSld modSld">
      <pc:chgData name="Rana Magar, Nisseem" userId="S::nranamag@ttu.edu::ca529a37-d712-4619-b4ec-2fa3988f20d3" providerId="AD" clId="Web-{9B26D2F0-71BD-4BB1-BFC2-82EEC2BA45F4}" dt="2023-11-21T12:07:11.019" v="300" actId="20577"/>
      <pc:docMkLst>
        <pc:docMk/>
      </pc:docMkLst>
      <pc:sldChg chg="modSp">
        <pc:chgData name="Rana Magar, Nisseem" userId="S::nranamag@ttu.edu::ca529a37-d712-4619-b4ec-2fa3988f20d3" providerId="AD" clId="Web-{9B26D2F0-71BD-4BB1-BFC2-82EEC2BA45F4}" dt="2023-11-21T12:06:48.502" v="295" actId="20577"/>
        <pc:sldMkLst>
          <pc:docMk/>
          <pc:sldMk cId="465702653" sldId="265"/>
        </pc:sldMkLst>
        <pc:spChg chg="mod">
          <ac:chgData name="Rana Magar, Nisseem" userId="S::nranamag@ttu.edu::ca529a37-d712-4619-b4ec-2fa3988f20d3" providerId="AD" clId="Web-{9B26D2F0-71BD-4BB1-BFC2-82EEC2BA45F4}" dt="2023-11-21T12:06:48.502" v="295" actId="20577"/>
          <ac:spMkLst>
            <pc:docMk/>
            <pc:sldMk cId="465702653" sldId="265"/>
            <ac:spMk id="2" creationId="{725055D9-A4AC-95DC-BB93-0BE0B5466630}"/>
          </ac:spMkLst>
        </pc:spChg>
      </pc:sldChg>
      <pc:sldChg chg="modSp">
        <pc:chgData name="Rana Magar, Nisseem" userId="S::nranamag@ttu.edu::ca529a37-d712-4619-b4ec-2fa3988f20d3" providerId="AD" clId="Web-{9B26D2F0-71BD-4BB1-BFC2-82EEC2BA45F4}" dt="2023-11-21T12:01:39.928" v="107" actId="20577"/>
        <pc:sldMkLst>
          <pc:docMk/>
          <pc:sldMk cId="1969439135" sldId="267"/>
        </pc:sldMkLst>
        <pc:spChg chg="mod">
          <ac:chgData name="Rana Magar, Nisseem" userId="S::nranamag@ttu.edu::ca529a37-d712-4619-b4ec-2fa3988f20d3" providerId="AD" clId="Web-{9B26D2F0-71BD-4BB1-BFC2-82EEC2BA45F4}" dt="2023-11-21T12:01:39.928" v="107" actId="20577"/>
          <ac:spMkLst>
            <pc:docMk/>
            <pc:sldMk cId="1969439135" sldId="267"/>
            <ac:spMk id="3" creationId="{67269E01-26B6-B5B2-D4A2-AFEDFE378C5A}"/>
          </ac:spMkLst>
        </pc:spChg>
      </pc:sldChg>
      <pc:sldChg chg="modSp">
        <pc:chgData name="Rana Magar, Nisseem" userId="S::nranamag@ttu.edu::ca529a37-d712-4619-b4ec-2fa3988f20d3" providerId="AD" clId="Web-{9B26D2F0-71BD-4BB1-BFC2-82EEC2BA45F4}" dt="2023-11-21T12:05:30.592" v="280" actId="20577"/>
        <pc:sldMkLst>
          <pc:docMk/>
          <pc:sldMk cId="2362063657" sldId="268"/>
        </pc:sldMkLst>
        <pc:spChg chg="mod">
          <ac:chgData name="Rana Magar, Nisseem" userId="S::nranamag@ttu.edu::ca529a37-d712-4619-b4ec-2fa3988f20d3" providerId="AD" clId="Web-{9B26D2F0-71BD-4BB1-BFC2-82EEC2BA45F4}" dt="2023-11-21T12:05:30.592" v="280" actId="20577"/>
          <ac:spMkLst>
            <pc:docMk/>
            <pc:sldMk cId="2362063657" sldId="268"/>
            <ac:spMk id="3" creationId="{67269E01-26B6-B5B2-D4A2-AFEDFE378C5A}"/>
          </ac:spMkLst>
        </pc:spChg>
      </pc:sldChg>
      <pc:sldChg chg="modSp add replId">
        <pc:chgData name="Rana Magar, Nisseem" userId="S::nranamag@ttu.edu::ca529a37-d712-4619-b4ec-2fa3988f20d3" providerId="AD" clId="Web-{9B26D2F0-71BD-4BB1-BFC2-82EEC2BA45F4}" dt="2023-11-21T12:06:59.346" v="299" actId="20577"/>
        <pc:sldMkLst>
          <pc:docMk/>
          <pc:sldMk cId="45372821" sldId="271"/>
        </pc:sldMkLst>
        <pc:spChg chg="mod">
          <ac:chgData name="Rana Magar, Nisseem" userId="S::nranamag@ttu.edu::ca529a37-d712-4619-b4ec-2fa3988f20d3" providerId="AD" clId="Web-{9B26D2F0-71BD-4BB1-BFC2-82EEC2BA45F4}" dt="2023-11-21T12:06:59.346" v="299" actId="20577"/>
          <ac:spMkLst>
            <pc:docMk/>
            <pc:sldMk cId="45372821" sldId="271"/>
            <ac:spMk id="2" creationId="{725055D9-A4AC-95DC-BB93-0BE0B5466630}"/>
          </ac:spMkLst>
        </pc:spChg>
      </pc:sldChg>
      <pc:sldChg chg="addSp new del">
        <pc:chgData name="Rana Magar, Nisseem" userId="S::nranamag@ttu.edu::ca529a37-d712-4619-b4ec-2fa3988f20d3" providerId="AD" clId="Web-{9B26D2F0-71BD-4BB1-BFC2-82EEC2BA45F4}" dt="2023-11-21T12:06:30.032" v="286"/>
        <pc:sldMkLst>
          <pc:docMk/>
          <pc:sldMk cId="3656222026" sldId="271"/>
        </pc:sldMkLst>
        <pc:spChg chg="add">
          <ac:chgData name="Rana Magar, Nisseem" userId="S::nranamag@ttu.edu::ca529a37-d712-4619-b4ec-2fa3988f20d3" providerId="AD" clId="Web-{9B26D2F0-71BD-4BB1-BFC2-82EEC2BA45F4}" dt="2023-11-21T12:06:14.828" v="282"/>
          <ac:spMkLst>
            <pc:docMk/>
            <pc:sldMk cId="3656222026" sldId="271"/>
            <ac:spMk id="5" creationId="{0D071ABB-1561-4D90-A4A8-899274F7EC50}"/>
          </ac:spMkLst>
        </pc:spChg>
        <pc:spChg chg="add">
          <ac:chgData name="Rana Magar, Nisseem" userId="S::nranamag@ttu.edu::ca529a37-d712-4619-b4ec-2fa3988f20d3" providerId="AD" clId="Web-{9B26D2F0-71BD-4BB1-BFC2-82EEC2BA45F4}" dt="2023-11-21T12:06:14.828" v="283"/>
          <ac:spMkLst>
            <pc:docMk/>
            <pc:sldMk cId="3656222026" sldId="271"/>
            <ac:spMk id="7" creationId="{47A04306-A14F-428D-0FB8-132DE1DF5D28}"/>
          </ac:spMkLst>
        </pc:spChg>
        <pc:spChg chg="add">
          <ac:chgData name="Rana Magar, Nisseem" userId="S::nranamag@ttu.edu::ca529a37-d712-4619-b4ec-2fa3988f20d3" providerId="AD" clId="Web-{9B26D2F0-71BD-4BB1-BFC2-82EEC2BA45F4}" dt="2023-11-21T12:06:14.844" v="284"/>
          <ac:spMkLst>
            <pc:docMk/>
            <pc:sldMk cId="3656222026" sldId="271"/>
            <ac:spMk id="9" creationId="{4C0F1E10-F41F-C122-5DDA-BF5195B97902}"/>
          </ac:spMkLst>
        </pc:spChg>
        <pc:cxnChg chg="add">
          <ac:chgData name="Rana Magar, Nisseem" userId="S::nranamag@ttu.edu::ca529a37-d712-4619-b4ec-2fa3988f20d3" providerId="AD" clId="Web-{9B26D2F0-71BD-4BB1-BFC2-82EEC2BA45F4}" dt="2023-11-21T12:06:14.844" v="285"/>
          <ac:cxnSpMkLst>
            <pc:docMk/>
            <pc:sldMk cId="3656222026" sldId="271"/>
            <ac:cxnSpMk id="11" creationId="{D135502F-449D-6E7A-351D-1157235CDD5F}"/>
          </ac:cxnSpMkLst>
        </pc:cxnChg>
      </pc:sldChg>
      <pc:sldChg chg="modSp add replId">
        <pc:chgData name="Rana Magar, Nisseem" userId="S::nranamag@ttu.edu::ca529a37-d712-4619-b4ec-2fa3988f20d3" providerId="AD" clId="Web-{9B26D2F0-71BD-4BB1-BFC2-82EEC2BA45F4}" dt="2023-11-21T12:07:11.019" v="300" actId="20577"/>
        <pc:sldMkLst>
          <pc:docMk/>
          <pc:sldMk cId="2897493704" sldId="272"/>
        </pc:sldMkLst>
        <pc:spChg chg="mod">
          <ac:chgData name="Rana Magar, Nisseem" userId="S::nranamag@ttu.edu::ca529a37-d712-4619-b4ec-2fa3988f20d3" providerId="AD" clId="Web-{9B26D2F0-71BD-4BB1-BFC2-82EEC2BA45F4}" dt="2023-11-21T12:07:11.019" v="300" actId="20577"/>
          <ac:spMkLst>
            <pc:docMk/>
            <pc:sldMk cId="2897493704" sldId="272"/>
            <ac:spMk id="2" creationId="{725055D9-A4AC-95DC-BB93-0BE0B5466630}"/>
          </ac:spMkLst>
        </pc:spChg>
      </pc:sldChg>
    </pc:docChg>
  </pc:docChgLst>
  <pc:docChgLst>
    <pc:chgData name="Shrestha, Sumit" userId="S::sumitshr@ttu.edu::8d85d02f-c0e1-48d0-9d31-221b919964f5" providerId="AD" clId="Web-{90F96D5E-119A-4F40-AB42-7D280F1FB2DC}"/>
    <pc:docChg chg="modSld">
      <pc:chgData name="Shrestha, Sumit" userId="S::sumitshr@ttu.edu::8d85d02f-c0e1-48d0-9d31-221b919964f5" providerId="AD" clId="Web-{90F96D5E-119A-4F40-AB42-7D280F1FB2DC}" dt="2023-11-27T16:59:35.348" v="14"/>
      <pc:docMkLst>
        <pc:docMk/>
      </pc:docMkLst>
      <pc:sldChg chg="addSp modSp addAnim">
        <pc:chgData name="Shrestha, Sumit" userId="S::sumitshr@ttu.edu::8d85d02f-c0e1-48d0-9d31-221b919964f5" providerId="AD" clId="Web-{90F96D5E-119A-4F40-AB42-7D280F1FB2DC}" dt="2023-11-27T16:59:35.348" v="14"/>
        <pc:sldMkLst>
          <pc:docMk/>
          <pc:sldMk cId="2897493704" sldId="272"/>
        </pc:sldMkLst>
        <pc:spChg chg="add mod ord">
          <ac:chgData name="Shrestha, Sumit" userId="S::sumitshr@ttu.edu::8d85d02f-c0e1-48d0-9d31-221b919964f5" providerId="AD" clId="Web-{90F96D5E-119A-4F40-AB42-7D280F1FB2DC}" dt="2023-11-27T16:59:18.770" v="12"/>
          <ac:spMkLst>
            <pc:docMk/>
            <pc:sldMk cId="2897493704" sldId="272"/>
            <ac:spMk id="3" creationId="{3DD8A415-E158-D3CF-BDEB-028074C17612}"/>
          </ac:spMkLst>
        </pc:spChg>
        <pc:picChg chg="mod">
          <ac:chgData name="Shrestha, Sumit" userId="S::sumitshr@ttu.edu::8d85d02f-c0e1-48d0-9d31-221b919964f5" providerId="AD" clId="Web-{90F96D5E-119A-4F40-AB42-7D280F1FB2DC}" dt="2023-11-27T16:59:22.426" v="13" actId="1076"/>
          <ac:picMkLst>
            <pc:docMk/>
            <pc:sldMk cId="2897493704" sldId="272"/>
            <ac:picMk id="2" creationId="{EEA076F3-4D9C-1295-AF36-36BD0A27FA43}"/>
          </ac:picMkLst>
        </pc:picChg>
        <pc:picChg chg="mod">
          <ac:chgData name="Shrestha, Sumit" userId="S::sumitshr@ttu.edu::8d85d02f-c0e1-48d0-9d31-221b919964f5" providerId="AD" clId="Web-{90F96D5E-119A-4F40-AB42-7D280F1FB2DC}" dt="2023-11-27T16:58:45.379" v="5" actId="14100"/>
          <ac:picMkLst>
            <pc:docMk/>
            <pc:sldMk cId="2897493704" sldId="272"/>
            <ac:picMk id="4" creationId="{7D4976A6-68A5-3AE3-F5B3-1CAEC7911F36}"/>
          </ac:picMkLst>
        </pc:picChg>
      </pc:sldChg>
    </pc:docChg>
  </pc:docChgLst>
  <pc:docChgLst>
    <pc:chgData name="Dhaubanjar, Raj" userId="S::rdhauban@ttu.edu::34a48694-5b2b-4040-9ebc-526f3d392aba" providerId="AD" clId="Web-{CC861D01-BE1B-1E18-D719-C6DAF4251E48}"/>
    <pc:docChg chg="addSld modSld">
      <pc:chgData name="Dhaubanjar, Raj" userId="S::rdhauban@ttu.edu::34a48694-5b2b-4040-9ebc-526f3d392aba" providerId="AD" clId="Web-{CC861D01-BE1B-1E18-D719-C6DAF4251E48}" dt="2023-11-21T14:43:01.088" v="188" actId="1076"/>
      <pc:docMkLst>
        <pc:docMk/>
      </pc:docMkLst>
      <pc:sldChg chg="addSp delSp modSp mod modClrScheme delDesignElem chgLayout">
        <pc:chgData name="Dhaubanjar, Raj" userId="S::rdhauban@ttu.edu::34a48694-5b2b-4040-9ebc-526f3d392aba" providerId="AD" clId="Web-{CC861D01-BE1B-1E18-D719-C6DAF4251E48}" dt="2023-11-21T06:10:49.847" v="109" actId="14100"/>
        <pc:sldMkLst>
          <pc:docMk/>
          <pc:sldMk cId="1566545386" sldId="263"/>
        </pc:sldMkLst>
        <pc:spChg chg="del mod">
          <ac:chgData name="Dhaubanjar, Raj" userId="S::rdhauban@ttu.edu::34a48694-5b2b-4040-9ebc-526f3d392aba" providerId="AD" clId="Web-{CC861D01-BE1B-1E18-D719-C6DAF4251E48}" dt="2023-11-21T05:41:34.580" v="20"/>
          <ac:spMkLst>
            <pc:docMk/>
            <pc:sldMk cId="1566545386" sldId="263"/>
            <ac:spMk id="2" creationId="{4C79CA3E-C596-F652-A493-3374C0427E45}"/>
          </ac:spMkLst>
        </pc:spChg>
        <pc:spChg chg="del mod">
          <ac:chgData name="Dhaubanjar, Raj" userId="S::rdhauban@ttu.edu::34a48694-5b2b-4040-9ebc-526f3d392aba" providerId="AD" clId="Web-{CC861D01-BE1B-1E18-D719-C6DAF4251E48}" dt="2023-11-21T05:35:24.392" v="2"/>
          <ac:spMkLst>
            <pc:docMk/>
            <pc:sldMk cId="1566545386" sldId="263"/>
            <ac:spMk id="3" creationId="{12EB734B-DB00-2971-5265-9A3F158BB2D2}"/>
          </ac:spMkLst>
        </pc:spChg>
        <pc:spChg chg="add del mod">
          <ac:chgData name="Dhaubanjar, Raj" userId="S::rdhauban@ttu.edu::34a48694-5b2b-4040-9ebc-526f3d392aba" providerId="AD" clId="Web-{CC861D01-BE1B-1E18-D719-C6DAF4251E48}" dt="2023-11-21T05:41:48.487" v="21"/>
          <ac:spMkLst>
            <pc:docMk/>
            <pc:sldMk cId="1566545386" sldId="263"/>
            <ac:spMk id="8" creationId="{88F2EF97-6147-7F57-38CE-64E37E44D602}"/>
          </ac:spMkLst>
        </pc:spChg>
        <pc:spChg chg="add del">
          <ac:chgData name="Dhaubanjar, Raj" userId="S::rdhauban@ttu.edu::34a48694-5b2b-4040-9ebc-526f3d392aba" providerId="AD" clId="Web-{CC861D01-BE1B-1E18-D719-C6DAF4251E48}" dt="2023-11-21T05:38:19.354" v="9"/>
          <ac:spMkLst>
            <pc:docMk/>
            <pc:sldMk cId="1566545386" sldId="263"/>
            <ac:spMk id="10" creationId="{081EA652-8C6A-4E69-BEB9-170809474553}"/>
          </ac:spMkLst>
        </pc:spChg>
        <pc:spChg chg="add del mod">
          <ac:chgData name="Dhaubanjar, Raj" userId="S::rdhauban@ttu.edu::34a48694-5b2b-4040-9ebc-526f3d392aba" providerId="AD" clId="Web-{CC861D01-BE1B-1E18-D719-C6DAF4251E48}" dt="2023-11-21T05:42:19.223" v="28"/>
          <ac:spMkLst>
            <pc:docMk/>
            <pc:sldMk cId="1566545386" sldId="263"/>
            <ac:spMk id="11" creationId="{2A8B3D55-E657-60BB-627C-3ADB120D4147}"/>
          </ac:spMkLst>
        </pc:spChg>
        <pc:spChg chg="add del">
          <ac:chgData name="Dhaubanjar, Raj" userId="S::rdhauban@ttu.edu::34a48694-5b2b-4040-9ebc-526f3d392aba" providerId="AD" clId="Web-{CC861D01-BE1B-1E18-D719-C6DAF4251E48}" dt="2023-11-21T05:38:19.354" v="9"/>
          <ac:spMkLst>
            <pc:docMk/>
            <pc:sldMk cId="1566545386" sldId="263"/>
            <ac:spMk id="12" creationId="{5298780A-33B9-4EA2-8F67-DE68AD62841B}"/>
          </ac:spMkLst>
        </pc:spChg>
        <pc:spChg chg="add del">
          <ac:chgData name="Dhaubanjar, Raj" userId="S::rdhauban@ttu.edu::34a48694-5b2b-4040-9ebc-526f3d392aba" providerId="AD" clId="Web-{CC861D01-BE1B-1E18-D719-C6DAF4251E48}" dt="2023-11-21T05:38:19.354" v="9"/>
          <ac:spMkLst>
            <pc:docMk/>
            <pc:sldMk cId="1566545386" sldId="263"/>
            <ac:spMk id="14" creationId="{7F488E8B-4E1E-4402-8935-D4E6C02615C7}"/>
          </ac:spMkLst>
        </pc:spChg>
        <pc:spChg chg="add mod">
          <ac:chgData name="Dhaubanjar, Raj" userId="S::rdhauban@ttu.edu::34a48694-5b2b-4040-9ebc-526f3d392aba" providerId="AD" clId="Web-{CC861D01-BE1B-1E18-D719-C6DAF4251E48}" dt="2023-11-21T05:45:35.918" v="58" actId="14100"/>
          <ac:spMkLst>
            <pc:docMk/>
            <pc:sldMk cId="1566545386" sldId="263"/>
            <ac:spMk id="19" creationId="{12CD2082-4B50-8559-164F-BACDB436F5DE}"/>
          </ac:spMkLst>
        </pc:spChg>
        <pc:spChg chg="add mod">
          <ac:chgData name="Dhaubanjar, Raj" userId="S::rdhauban@ttu.edu::34a48694-5b2b-4040-9ebc-526f3d392aba" providerId="AD" clId="Web-{CC861D01-BE1B-1E18-D719-C6DAF4251E48}" dt="2023-11-21T05:45:44.124" v="59"/>
          <ac:spMkLst>
            <pc:docMk/>
            <pc:sldMk cId="1566545386" sldId="263"/>
            <ac:spMk id="20" creationId="{19730688-A22E-9149-363D-097673CD7617}"/>
          </ac:spMkLst>
        </pc:spChg>
        <pc:spChg chg="add del">
          <ac:chgData name="Dhaubanjar, Raj" userId="S::rdhauban@ttu.edu::34a48694-5b2b-4040-9ebc-526f3d392aba" providerId="AD" clId="Web-{CC861D01-BE1B-1E18-D719-C6DAF4251E48}" dt="2023-11-21T05:37:04.929" v="6"/>
          <ac:spMkLst>
            <pc:docMk/>
            <pc:sldMk cId="1566545386" sldId="263"/>
            <ac:spMk id="21" creationId="{022BDE4A-8A20-4A69-9C5A-581C82036A4D}"/>
          </ac:spMkLst>
        </pc:spChg>
        <pc:spChg chg="add del mod">
          <ac:chgData name="Dhaubanjar, Raj" userId="S::rdhauban@ttu.edu::34a48694-5b2b-4040-9ebc-526f3d392aba" providerId="AD" clId="Web-{CC861D01-BE1B-1E18-D719-C6DAF4251E48}" dt="2023-11-21T06:08:39.013" v="89"/>
          <ac:spMkLst>
            <pc:docMk/>
            <pc:sldMk cId="1566545386" sldId="263"/>
            <ac:spMk id="22" creationId="{6C55E412-8A4F-E503-01C2-AEFAA4DA5D4E}"/>
          </ac:spMkLst>
        </pc:spChg>
        <pc:spChg chg="add del">
          <ac:chgData name="Dhaubanjar, Raj" userId="S::rdhauban@ttu.edu::34a48694-5b2b-4040-9ebc-526f3d392aba" providerId="AD" clId="Web-{CC861D01-BE1B-1E18-D719-C6DAF4251E48}" dt="2023-11-21T05:38:19.354" v="8"/>
          <ac:spMkLst>
            <pc:docMk/>
            <pc:sldMk cId="1566545386" sldId="263"/>
            <ac:spMk id="23" creationId="{0ADDB668-2CA4-4D2B-9C34-3487CA330BA8}"/>
          </ac:spMkLst>
        </pc:spChg>
        <pc:spChg chg="add del">
          <ac:chgData name="Dhaubanjar, Raj" userId="S::rdhauban@ttu.edu::34a48694-5b2b-4040-9ebc-526f3d392aba" providerId="AD" clId="Web-{CC861D01-BE1B-1E18-D719-C6DAF4251E48}" dt="2023-11-21T05:38:19.354" v="8"/>
          <ac:spMkLst>
            <pc:docMk/>
            <pc:sldMk cId="1566545386" sldId="263"/>
            <ac:spMk id="24" creationId="{88263A24-0C1F-4677-B43C-4AE14E276B27}"/>
          </ac:spMkLst>
        </pc:spChg>
        <pc:spChg chg="add del">
          <ac:chgData name="Dhaubanjar, Raj" userId="S::rdhauban@ttu.edu::34a48694-5b2b-4040-9ebc-526f3d392aba" providerId="AD" clId="Web-{CC861D01-BE1B-1E18-D719-C6DAF4251E48}" dt="2023-11-21T05:38:19.354" v="8"/>
          <ac:spMkLst>
            <pc:docMk/>
            <pc:sldMk cId="1566545386" sldId="263"/>
            <ac:spMk id="25" creationId="{2568BC19-F052-4108-93E1-6A3D1DEC072F}"/>
          </ac:spMkLst>
        </pc:spChg>
        <pc:spChg chg="add del">
          <ac:chgData name="Dhaubanjar, Raj" userId="S::rdhauban@ttu.edu::34a48694-5b2b-4040-9ebc-526f3d392aba" providerId="AD" clId="Web-{CC861D01-BE1B-1E18-D719-C6DAF4251E48}" dt="2023-11-21T05:38:19.354" v="8"/>
          <ac:spMkLst>
            <pc:docMk/>
            <pc:sldMk cId="1566545386" sldId="263"/>
            <ac:spMk id="27" creationId="{D5FD337D-4D6B-4C8B-B6F5-121097E09881}"/>
          </ac:spMkLst>
        </pc:spChg>
        <pc:spChg chg="add mod ord">
          <ac:chgData name="Dhaubanjar, Raj" userId="S::rdhauban@ttu.edu::34a48694-5b2b-4040-9ebc-526f3d392aba" providerId="AD" clId="Web-{CC861D01-BE1B-1E18-D719-C6DAF4251E48}" dt="2023-11-21T06:10:49.847" v="109" actId="14100"/>
          <ac:spMkLst>
            <pc:docMk/>
            <pc:sldMk cId="1566545386" sldId="263"/>
            <ac:spMk id="28" creationId="{8EC039A2-F903-DADC-7D4D-CC3C9720CCAD}"/>
          </ac:spMkLst>
        </pc:spChg>
        <pc:spChg chg="add del">
          <ac:chgData name="Dhaubanjar, Raj" userId="S::rdhauban@ttu.edu::34a48694-5b2b-4040-9ebc-526f3d392aba" providerId="AD" clId="Web-{CC861D01-BE1B-1E18-D719-C6DAF4251E48}" dt="2023-11-21T05:39:11.981" v="19"/>
          <ac:spMkLst>
            <pc:docMk/>
            <pc:sldMk cId="1566545386" sldId="263"/>
            <ac:spMk id="29" creationId="{022BDE4A-8A20-4A69-9C5A-581C82036A4D}"/>
          </ac:spMkLst>
        </pc:spChg>
        <pc:spChg chg="add del">
          <ac:chgData name="Dhaubanjar, Raj" userId="S::rdhauban@ttu.edu::34a48694-5b2b-4040-9ebc-526f3d392aba" providerId="AD" clId="Web-{CC861D01-BE1B-1E18-D719-C6DAF4251E48}" dt="2023-11-21T05:39:11.981" v="18"/>
          <ac:spMkLst>
            <pc:docMk/>
            <pc:sldMk cId="1566545386" sldId="263"/>
            <ac:spMk id="34" creationId="{88263A24-0C1F-4677-B43C-4AE14E276B27}"/>
          </ac:spMkLst>
        </pc:spChg>
        <pc:spChg chg="add del">
          <ac:chgData name="Dhaubanjar, Raj" userId="S::rdhauban@ttu.edu::34a48694-5b2b-4040-9ebc-526f3d392aba" providerId="AD" clId="Web-{CC861D01-BE1B-1E18-D719-C6DAF4251E48}" dt="2023-11-21T05:39:11.981" v="18"/>
          <ac:spMkLst>
            <pc:docMk/>
            <pc:sldMk cId="1566545386" sldId="263"/>
            <ac:spMk id="36" creationId="{0ADDB668-2CA4-4D2B-9C34-3487CA330BA8}"/>
          </ac:spMkLst>
        </pc:spChg>
        <pc:spChg chg="add del">
          <ac:chgData name="Dhaubanjar, Raj" userId="S::rdhauban@ttu.edu::34a48694-5b2b-4040-9ebc-526f3d392aba" providerId="AD" clId="Web-{CC861D01-BE1B-1E18-D719-C6DAF4251E48}" dt="2023-11-21T05:39:11.981" v="18"/>
          <ac:spMkLst>
            <pc:docMk/>
            <pc:sldMk cId="1566545386" sldId="263"/>
            <ac:spMk id="38" creationId="{2568BC19-F052-4108-93E1-6A3D1DEC072F}"/>
          </ac:spMkLst>
        </pc:spChg>
        <pc:spChg chg="add del">
          <ac:chgData name="Dhaubanjar, Raj" userId="S::rdhauban@ttu.edu::34a48694-5b2b-4040-9ebc-526f3d392aba" providerId="AD" clId="Web-{CC861D01-BE1B-1E18-D719-C6DAF4251E48}" dt="2023-11-21T05:39:11.981" v="18"/>
          <ac:spMkLst>
            <pc:docMk/>
            <pc:sldMk cId="1566545386" sldId="263"/>
            <ac:spMk id="40" creationId="{D5FD337D-4D6B-4C8B-B6F5-121097E09881}"/>
          </ac:spMkLst>
        </pc:spChg>
        <pc:spChg chg="add del">
          <ac:chgData name="Dhaubanjar, Raj" userId="S::rdhauban@ttu.edu::34a48694-5b2b-4040-9ebc-526f3d392aba" providerId="AD" clId="Web-{CC861D01-BE1B-1E18-D719-C6DAF4251E48}" dt="2023-11-21T05:41:53.081" v="22"/>
          <ac:spMkLst>
            <pc:docMk/>
            <pc:sldMk cId="1566545386" sldId="263"/>
            <ac:spMk id="42" creationId="{022BDE4A-8A20-4A69-9C5A-581C82036A4D}"/>
          </ac:spMkLst>
        </pc:spChg>
        <pc:spChg chg="add del">
          <ac:chgData name="Dhaubanjar, Raj" userId="S::rdhauban@ttu.edu::34a48694-5b2b-4040-9ebc-526f3d392aba" providerId="AD" clId="Web-{CC861D01-BE1B-1E18-D719-C6DAF4251E48}" dt="2023-11-21T06:10:26.987" v="106"/>
          <ac:spMkLst>
            <pc:docMk/>
            <pc:sldMk cId="1566545386" sldId="263"/>
            <ac:spMk id="47" creationId="{A9F529C3-C941-49FD-8C67-82F134F64BDB}"/>
          </ac:spMkLst>
        </pc:spChg>
        <pc:spChg chg="add del">
          <ac:chgData name="Dhaubanjar, Raj" userId="S::rdhauban@ttu.edu::34a48694-5b2b-4040-9ebc-526f3d392aba" providerId="AD" clId="Web-{CC861D01-BE1B-1E18-D719-C6DAF4251E48}" dt="2023-11-21T06:10:26.987" v="106"/>
          <ac:spMkLst>
            <pc:docMk/>
            <pc:sldMk cId="1566545386" sldId="263"/>
            <ac:spMk id="49" creationId="{20586029-32A0-47E5-9AEC-AE3ABA6B94D0}"/>
          </ac:spMkLst>
        </pc:spChg>
        <pc:picChg chg="add del mod ord">
          <ac:chgData name="Dhaubanjar, Raj" userId="S::rdhauban@ttu.edu::34a48694-5b2b-4040-9ebc-526f3d392aba" providerId="AD" clId="Web-{CC861D01-BE1B-1E18-D719-C6DAF4251E48}" dt="2023-11-21T05:42:17.191" v="27"/>
          <ac:picMkLst>
            <pc:docMk/>
            <pc:sldMk cId="1566545386" sldId="263"/>
            <ac:picMk id="4" creationId="{319D87D8-E30F-91AD-07AE-C4A497684DE0}"/>
          </ac:picMkLst>
        </pc:picChg>
        <pc:picChg chg="ord">
          <ac:chgData name="Dhaubanjar, Raj" userId="S::rdhauban@ttu.edu::34a48694-5b2b-4040-9ebc-526f3d392aba" providerId="AD" clId="Web-{CC861D01-BE1B-1E18-D719-C6DAF4251E48}" dt="2023-11-21T06:09:19.609" v="105"/>
          <ac:picMkLst>
            <pc:docMk/>
            <pc:sldMk cId="1566545386" sldId="263"/>
            <ac:picMk id="5" creationId="{DEF6AABD-9918-7722-E47E-CF765F8DC9C2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05:42:35.708" v="30"/>
          <ac:picMkLst>
            <pc:docMk/>
            <pc:sldMk cId="1566545386" sldId="263"/>
            <ac:picMk id="6" creationId="{C304A738-ED59-01EA-0CA6-0AEF4101CD5E}"/>
          </ac:picMkLst>
        </pc:picChg>
        <pc:picChg chg="add mod ord">
          <ac:chgData name="Dhaubanjar, Raj" userId="S::rdhauban@ttu.edu::34a48694-5b2b-4040-9ebc-526f3d392aba" providerId="AD" clId="Web-{CC861D01-BE1B-1E18-D719-C6DAF4251E48}" dt="2023-11-21T06:10:35.190" v="107" actId="1076"/>
          <ac:picMkLst>
            <pc:docMk/>
            <pc:sldMk cId="1566545386" sldId="263"/>
            <ac:picMk id="13" creationId="{63F67829-F1EE-84D8-A987-083E31A00F92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05:42:43.458" v="34"/>
          <ac:picMkLst>
            <pc:docMk/>
            <pc:sldMk cId="1566545386" sldId="263"/>
            <ac:picMk id="15" creationId="{492AAB60-88AD-93C5-4E60-450385E89CC4}"/>
          </ac:picMkLst>
        </pc:picChg>
        <pc:picChg chg="add mod">
          <ac:chgData name="Dhaubanjar, Raj" userId="S::rdhauban@ttu.edu::34a48694-5b2b-4040-9ebc-526f3d392aba" providerId="AD" clId="Web-{CC861D01-BE1B-1E18-D719-C6DAF4251E48}" dt="2023-11-21T06:10:39.643" v="108" actId="1076"/>
          <ac:picMkLst>
            <pc:docMk/>
            <pc:sldMk cId="1566545386" sldId="263"/>
            <ac:picMk id="18" creationId="{647BA921-91A4-793F-814D-72455F7CD70F}"/>
          </ac:picMkLst>
        </pc:picChg>
        <pc:cxnChg chg="add del">
          <ac:chgData name="Dhaubanjar, Raj" userId="S::rdhauban@ttu.edu::34a48694-5b2b-4040-9ebc-526f3d392aba" providerId="AD" clId="Web-{CC861D01-BE1B-1E18-D719-C6DAF4251E48}" dt="2023-11-21T05:38:19.354" v="9"/>
          <ac:cxnSpMkLst>
            <pc:docMk/>
            <pc:sldMk cId="1566545386" sldId="263"/>
            <ac:cxnSpMk id="16" creationId="{23AAC9B5-8015-485C-ACF9-A750390E9A56}"/>
          </ac:cxnSpMkLst>
        </pc:cxnChg>
        <pc:cxnChg chg="add del">
          <ac:chgData name="Dhaubanjar, Raj" userId="S::rdhauban@ttu.edu::34a48694-5b2b-4040-9ebc-526f3d392aba" providerId="AD" clId="Web-{CC861D01-BE1B-1E18-D719-C6DAF4251E48}" dt="2023-11-21T06:10:26.987" v="106"/>
          <ac:cxnSpMkLst>
            <pc:docMk/>
            <pc:sldMk cId="1566545386" sldId="263"/>
            <ac:cxnSpMk id="51" creationId="{8C730EAB-A532-4295-A302-FB4B90DB9F5E}"/>
          </ac:cxnSpMkLst>
        </pc:cxnChg>
      </pc:sldChg>
      <pc:sldChg chg="addSp delSp modSp">
        <pc:chgData name="Dhaubanjar, Raj" userId="S::rdhauban@ttu.edu::34a48694-5b2b-4040-9ebc-526f3d392aba" providerId="AD" clId="Web-{CC861D01-BE1B-1E18-D719-C6DAF4251E48}" dt="2023-11-21T06:11:18.458" v="112" actId="1076"/>
        <pc:sldMkLst>
          <pc:docMk/>
          <pc:sldMk cId="917164405" sldId="264"/>
        </pc:sldMkLst>
        <pc:spChg chg="mod">
          <ac:chgData name="Dhaubanjar, Raj" userId="S::rdhauban@ttu.edu::34a48694-5b2b-4040-9ebc-526f3d392aba" providerId="AD" clId="Web-{CC861D01-BE1B-1E18-D719-C6DAF4251E48}" dt="2023-11-21T06:08:05.605" v="86" actId="20577"/>
          <ac:spMkLst>
            <pc:docMk/>
            <pc:sldMk cId="917164405" sldId="264"/>
            <ac:spMk id="2" creationId="{2020A65D-BB9D-60AB-2EA8-A7F0D64EEDEC}"/>
          </ac:spMkLst>
        </pc:spChg>
        <pc:spChg chg="del mod">
          <ac:chgData name="Dhaubanjar, Raj" userId="S::rdhauban@ttu.edu::34a48694-5b2b-4040-9ebc-526f3d392aba" providerId="AD" clId="Web-{CC861D01-BE1B-1E18-D719-C6DAF4251E48}" dt="2023-11-21T06:00:03.711" v="64"/>
          <ac:spMkLst>
            <pc:docMk/>
            <pc:sldMk cId="917164405" sldId="264"/>
            <ac:spMk id="3" creationId="{ECD39718-B73D-908E-BDAA-88A5A4CA9769}"/>
          </ac:spMkLst>
        </pc:spChg>
        <pc:spChg chg="add del">
          <ac:chgData name="Dhaubanjar, Raj" userId="S::rdhauban@ttu.edu::34a48694-5b2b-4040-9ebc-526f3d392aba" providerId="AD" clId="Web-{CC861D01-BE1B-1E18-D719-C6DAF4251E48}" dt="2023-11-21T06:03:52.611" v="70"/>
          <ac:spMkLst>
            <pc:docMk/>
            <pc:sldMk cId="917164405" sldId="264"/>
            <ac:spMk id="10" creationId="{081EA652-8C6A-4E69-BEB9-170809474553}"/>
          </ac:spMkLst>
        </pc:spChg>
        <pc:spChg chg="add del">
          <ac:chgData name="Dhaubanjar, Raj" userId="S::rdhauban@ttu.edu::34a48694-5b2b-4040-9ebc-526f3d392aba" providerId="AD" clId="Web-{CC861D01-BE1B-1E18-D719-C6DAF4251E48}" dt="2023-11-21T06:03:52.611" v="70"/>
          <ac:spMkLst>
            <pc:docMk/>
            <pc:sldMk cId="917164405" sldId="264"/>
            <ac:spMk id="12" creationId="{5298780A-33B9-4EA2-8F67-DE68AD62841B}"/>
          </ac:spMkLst>
        </pc:spChg>
        <pc:spChg chg="add del">
          <ac:chgData name="Dhaubanjar, Raj" userId="S::rdhauban@ttu.edu::34a48694-5b2b-4040-9ebc-526f3d392aba" providerId="AD" clId="Web-{CC861D01-BE1B-1E18-D719-C6DAF4251E48}" dt="2023-11-21T06:03:52.611" v="70"/>
          <ac:spMkLst>
            <pc:docMk/>
            <pc:sldMk cId="917164405" sldId="264"/>
            <ac:spMk id="14" creationId="{7F488E8B-4E1E-4402-8935-D4E6C02615C7}"/>
          </ac:spMkLst>
        </pc:spChg>
        <pc:spChg chg="add mod">
          <ac:chgData name="Dhaubanjar, Raj" userId="S::rdhauban@ttu.edu::34a48694-5b2b-4040-9ebc-526f3d392aba" providerId="AD" clId="Web-{CC861D01-BE1B-1E18-D719-C6DAF4251E48}" dt="2023-11-21T06:05:48.381" v="79"/>
          <ac:spMkLst>
            <pc:docMk/>
            <pc:sldMk cId="917164405" sldId="264"/>
            <ac:spMk id="18" creationId="{A4AC5506-6312-4701-8D3C-40187889A947}"/>
          </ac:spMkLst>
        </pc:spChg>
        <pc:grpChg chg="add del">
          <ac:chgData name="Dhaubanjar, Raj" userId="S::rdhauban@ttu.edu::34a48694-5b2b-4040-9ebc-526f3d392aba" providerId="AD" clId="Web-{CC861D01-BE1B-1E18-D719-C6DAF4251E48}" dt="2023-11-21T06:03:26.673" v="69"/>
          <ac:grpSpMkLst>
            <pc:docMk/>
            <pc:sldMk cId="917164405" sldId="264"/>
            <ac:grpSpMk id="21" creationId="{30483244-3FE1-5CDD-710A-F74FDBFB2F7A}"/>
          </ac:grpSpMkLst>
        </pc:grpChg>
        <pc:picChg chg="add mod ord">
          <ac:chgData name="Dhaubanjar, Raj" userId="S::rdhauban@ttu.edu::34a48694-5b2b-4040-9ebc-526f3d392aba" providerId="AD" clId="Web-{CC861D01-BE1B-1E18-D719-C6DAF4251E48}" dt="2023-11-21T06:11:18.458" v="112" actId="1076"/>
          <ac:picMkLst>
            <pc:docMk/>
            <pc:sldMk cId="917164405" sldId="264"/>
            <ac:picMk id="4" creationId="{3CD02386-D2E0-FE32-B6EA-43ADC03FE903}"/>
          </ac:picMkLst>
        </pc:picChg>
        <pc:cxnChg chg="add del">
          <ac:chgData name="Dhaubanjar, Raj" userId="S::rdhauban@ttu.edu::34a48694-5b2b-4040-9ebc-526f3d392aba" providerId="AD" clId="Web-{CC861D01-BE1B-1E18-D719-C6DAF4251E48}" dt="2023-11-21T06:03:52.611" v="70"/>
          <ac:cxnSpMkLst>
            <pc:docMk/>
            <pc:sldMk cId="917164405" sldId="264"/>
            <ac:cxnSpMk id="16" creationId="{23AAC9B5-8015-485C-ACF9-A750390E9A56}"/>
          </ac:cxnSpMkLst>
        </pc:cxnChg>
      </pc:sldChg>
      <pc:sldChg chg="addSp delSp modSp add mod replId modClrScheme delDesignElem chgLayout">
        <pc:chgData name="Dhaubanjar, Raj" userId="S::rdhauban@ttu.edu::34a48694-5b2b-4040-9ebc-526f3d392aba" providerId="AD" clId="Web-{CC861D01-BE1B-1E18-D719-C6DAF4251E48}" dt="2023-11-21T14:43:01.088" v="188" actId="1076"/>
        <pc:sldMkLst>
          <pc:docMk/>
          <pc:sldMk cId="4224576537" sldId="270"/>
        </pc:sldMkLst>
        <pc:spChg chg="mod ord">
          <ac:chgData name="Dhaubanjar, Raj" userId="S::rdhauban@ttu.edu::34a48694-5b2b-4040-9ebc-526f3d392aba" providerId="AD" clId="Web-{CC861D01-BE1B-1E18-D719-C6DAF4251E48}" dt="2023-11-21T06:26:19.587" v="117"/>
          <ac:spMkLst>
            <pc:docMk/>
            <pc:sldMk cId="4224576537" sldId="270"/>
            <ac:spMk id="2" creationId="{2020A65D-BB9D-60AB-2EA8-A7F0D64EEDEC}"/>
          </ac:spMkLst>
        </pc:spChg>
        <pc:spChg chg="add del mod">
          <ac:chgData name="Dhaubanjar, Raj" userId="S::rdhauban@ttu.edu::34a48694-5b2b-4040-9ebc-526f3d392aba" providerId="AD" clId="Web-{CC861D01-BE1B-1E18-D719-C6DAF4251E48}" dt="2023-11-21T06:26:25.916" v="118"/>
          <ac:spMkLst>
            <pc:docMk/>
            <pc:sldMk cId="4224576537" sldId="270"/>
            <ac:spMk id="6" creationId="{934090C0-F9F1-7CA7-2965-4A44EE98E631}"/>
          </ac:spMkLst>
        </pc:spChg>
        <pc:spChg chg="add del">
          <ac:chgData name="Dhaubanjar, Raj" userId="S::rdhauban@ttu.edu::34a48694-5b2b-4040-9ebc-526f3d392aba" providerId="AD" clId="Web-{CC861D01-BE1B-1E18-D719-C6DAF4251E48}" dt="2023-11-21T06:26:19.587" v="117"/>
          <ac:spMkLst>
            <pc:docMk/>
            <pc:sldMk cId="4224576537" sldId="270"/>
            <ac:spMk id="18" creationId="{A4AC5506-6312-4701-8D3C-40187889A947}"/>
          </ac:spMkLst>
        </pc:spChg>
        <pc:picChg chg="add del mod">
          <ac:chgData name="Dhaubanjar, Raj" userId="S::rdhauban@ttu.edu::34a48694-5b2b-4040-9ebc-526f3d392aba" providerId="AD" clId="Web-{CC861D01-BE1B-1E18-D719-C6DAF4251E48}" dt="2023-11-21T14:32:51.507" v="158"/>
          <ac:picMkLst>
            <pc:docMk/>
            <pc:sldMk cId="4224576537" sldId="270"/>
            <ac:picMk id="3" creationId="{41473776-18D3-044A-6FEA-006F7E8B464C}"/>
          </ac:picMkLst>
        </pc:picChg>
        <pc:picChg chg="del">
          <ac:chgData name="Dhaubanjar, Raj" userId="S::rdhauban@ttu.edu::34a48694-5b2b-4040-9ebc-526f3d392aba" providerId="AD" clId="Web-{CC861D01-BE1B-1E18-D719-C6DAF4251E48}" dt="2023-11-21T06:14:45.169" v="115"/>
          <ac:picMkLst>
            <pc:docMk/>
            <pc:sldMk cId="4224576537" sldId="270"/>
            <ac:picMk id="4" creationId="{3CD02386-D2E0-FE32-B6EA-43ADC03FE903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14:32:06.693" v="153"/>
          <ac:picMkLst>
            <pc:docMk/>
            <pc:sldMk cId="4224576537" sldId="270"/>
            <ac:picMk id="4" creationId="{F07D1C27-EC29-C597-7368-9EDF4C9FFA77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14:32:48.429" v="156"/>
          <ac:picMkLst>
            <pc:docMk/>
            <pc:sldMk cId="4224576537" sldId="270"/>
            <ac:picMk id="6" creationId="{3B0EE7C1-A741-CF6E-64FF-AAC25619FCA1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06:27:21.934" v="124"/>
          <ac:picMkLst>
            <pc:docMk/>
            <pc:sldMk cId="4224576537" sldId="270"/>
            <ac:picMk id="7" creationId="{0E8D87F1-D685-1E7F-3FB0-56163A441A4F}"/>
          </ac:picMkLst>
        </pc:picChg>
        <pc:picChg chg="add mod">
          <ac:chgData name="Dhaubanjar, Raj" userId="S::rdhauban@ttu.edu::34a48694-5b2b-4040-9ebc-526f3d392aba" providerId="AD" clId="Web-{CC861D01-BE1B-1E18-D719-C6DAF4251E48}" dt="2023-11-21T14:40:44.678" v="185" actId="1076"/>
          <ac:picMkLst>
            <pc:docMk/>
            <pc:sldMk cId="4224576537" sldId="270"/>
            <ac:picMk id="7" creationId="{18F9323C-8AAC-0DA6-54A2-D2D3C903F6B9}"/>
          </ac:picMkLst>
        </pc:picChg>
        <pc:picChg chg="add mod">
          <ac:chgData name="Dhaubanjar, Raj" userId="S::rdhauban@ttu.edu::34a48694-5b2b-4040-9ebc-526f3d392aba" providerId="AD" clId="Web-{CC861D01-BE1B-1E18-D719-C6DAF4251E48}" dt="2023-11-21T14:43:01.088" v="188" actId="1076"/>
          <ac:picMkLst>
            <pc:docMk/>
            <pc:sldMk cId="4224576537" sldId="270"/>
            <ac:picMk id="8" creationId="{97042FA4-13EB-9345-D9F8-BAAAB29D9C72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06:31:55.554" v="137"/>
          <ac:picMkLst>
            <pc:docMk/>
            <pc:sldMk cId="4224576537" sldId="270"/>
            <ac:picMk id="8" creationId="{EB4FE579-FACA-99D6-56D1-8DB8D28439CD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14:32:49.992" v="157"/>
          <ac:picMkLst>
            <pc:docMk/>
            <pc:sldMk cId="4224576537" sldId="270"/>
            <ac:picMk id="9" creationId="{EB7F9DD1-D0ED-0E7D-D5FF-8AAD99ECDCDC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14:37:32.781" v="173"/>
          <ac:picMkLst>
            <pc:docMk/>
            <pc:sldMk cId="4224576537" sldId="270"/>
            <ac:picMk id="10" creationId="{83C85F08-ED6F-F3CB-1DD5-640F30490E4C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06:32:51.009" v="143"/>
          <ac:picMkLst>
            <pc:docMk/>
            <pc:sldMk cId="4224576537" sldId="270"/>
            <ac:picMk id="10" creationId="{D4E448AE-B82F-4B33-95A1-32C997CBB085}"/>
          </ac:picMkLst>
        </pc:picChg>
        <pc:picChg chg="add mod">
          <ac:chgData name="Dhaubanjar, Raj" userId="S::rdhauban@ttu.edu::34a48694-5b2b-4040-9ebc-526f3d392aba" providerId="AD" clId="Web-{CC861D01-BE1B-1E18-D719-C6DAF4251E48}" dt="2023-11-21T14:42:57.338" v="187" actId="1076"/>
          <ac:picMkLst>
            <pc:docMk/>
            <pc:sldMk cId="4224576537" sldId="270"/>
            <ac:picMk id="11" creationId="{18AFF0D4-04CF-AC3E-7BD3-310F757321F2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06:32:01.820" v="140"/>
          <ac:picMkLst>
            <pc:docMk/>
            <pc:sldMk cId="4224576537" sldId="270"/>
            <ac:picMk id="11" creationId="{90235F6F-17F5-E120-BF5F-C8D453B6FFAB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06:46:06.405" v="144"/>
          <ac:picMkLst>
            <pc:docMk/>
            <pc:sldMk cId="4224576537" sldId="270"/>
            <ac:picMk id="12" creationId="{1285AFE7-D556-2FE8-B225-8462959E1838}"/>
          </ac:picMkLst>
        </pc:picChg>
        <pc:picChg chg="add del mod">
          <ac:chgData name="Dhaubanjar, Raj" userId="S::rdhauban@ttu.edu::34a48694-5b2b-4040-9ebc-526f3d392aba" providerId="AD" clId="Web-{CC861D01-BE1B-1E18-D719-C6DAF4251E48}" dt="2023-11-21T14:25:04.415" v="147"/>
          <ac:picMkLst>
            <pc:docMk/>
            <pc:sldMk cId="4224576537" sldId="270"/>
            <ac:picMk id="13" creationId="{CD9303CA-9EBE-4643-2252-29F73CD2100C}"/>
          </ac:picMkLst>
        </pc:picChg>
      </pc:sldChg>
    </pc:docChg>
  </pc:docChgLst>
  <pc:docChgLst>
    <pc:chgData name="Shrestha, Sumit" userId="S::sumitshr@ttu.edu::8d85d02f-c0e1-48d0-9d31-221b919964f5" providerId="AD" clId="Web-{D112219D-F5F8-4654-B5DA-D1C09ADCA4C7}"/>
    <pc:docChg chg="modSld">
      <pc:chgData name="Shrestha, Sumit" userId="S::sumitshr@ttu.edu::8d85d02f-c0e1-48d0-9d31-221b919964f5" providerId="AD" clId="Web-{D112219D-F5F8-4654-B5DA-D1C09ADCA4C7}" dt="2023-12-11T05:33:02.922" v="19" actId="1076"/>
      <pc:docMkLst>
        <pc:docMk/>
      </pc:docMkLst>
      <pc:sldChg chg="modSp">
        <pc:chgData name="Shrestha, Sumit" userId="S::sumitshr@ttu.edu::8d85d02f-c0e1-48d0-9d31-221b919964f5" providerId="AD" clId="Web-{D112219D-F5F8-4654-B5DA-D1C09ADCA4C7}" dt="2023-12-11T05:32:54.328" v="11" actId="1076"/>
        <pc:sldMkLst>
          <pc:docMk/>
          <pc:sldMk cId="465702653" sldId="265"/>
        </pc:sldMkLst>
        <pc:picChg chg="mod">
          <ac:chgData name="Shrestha, Sumit" userId="S::sumitshr@ttu.edu::8d85d02f-c0e1-48d0-9d31-221b919964f5" providerId="AD" clId="Web-{D112219D-F5F8-4654-B5DA-D1C09ADCA4C7}" dt="2023-12-11T05:32:54.328" v="11" actId="1076"/>
          <ac:picMkLst>
            <pc:docMk/>
            <pc:sldMk cId="465702653" sldId="265"/>
            <ac:picMk id="4" creationId="{6AD98DC1-F120-8C7C-161C-BB87E0D76B6C}"/>
          </ac:picMkLst>
        </pc:picChg>
      </pc:sldChg>
      <pc:sldChg chg="modSp">
        <pc:chgData name="Shrestha, Sumit" userId="S::sumitshr@ttu.edu::8d85d02f-c0e1-48d0-9d31-221b919964f5" providerId="AD" clId="Web-{D112219D-F5F8-4654-B5DA-D1C09ADCA4C7}" dt="2023-12-11T05:33:02.922" v="19" actId="1076"/>
        <pc:sldMkLst>
          <pc:docMk/>
          <pc:sldMk cId="45372821" sldId="271"/>
        </pc:sldMkLst>
        <pc:picChg chg="mod">
          <ac:chgData name="Shrestha, Sumit" userId="S::sumitshr@ttu.edu::8d85d02f-c0e1-48d0-9d31-221b919964f5" providerId="AD" clId="Web-{D112219D-F5F8-4654-B5DA-D1C09ADCA4C7}" dt="2023-12-11T05:33:01.062" v="17" actId="1076"/>
          <ac:picMkLst>
            <pc:docMk/>
            <pc:sldMk cId="45372821" sldId="271"/>
            <ac:picMk id="4" creationId="{5DAE280C-3F97-6AEC-C3DD-21570D1FF29E}"/>
          </ac:picMkLst>
        </pc:picChg>
        <pc:picChg chg="mod">
          <ac:chgData name="Shrestha, Sumit" userId="S::sumitshr@ttu.edu::8d85d02f-c0e1-48d0-9d31-221b919964f5" providerId="AD" clId="Web-{D112219D-F5F8-4654-B5DA-D1C09ADCA4C7}" dt="2023-12-11T05:33:01.812" v="18" actId="1076"/>
          <ac:picMkLst>
            <pc:docMk/>
            <pc:sldMk cId="45372821" sldId="271"/>
            <ac:picMk id="6" creationId="{00485931-95DB-FB40-6F98-B2CFF3C67FAD}"/>
          </ac:picMkLst>
        </pc:picChg>
        <pc:picChg chg="mod">
          <ac:chgData name="Shrestha, Sumit" userId="S::sumitshr@ttu.edu::8d85d02f-c0e1-48d0-9d31-221b919964f5" providerId="AD" clId="Web-{D112219D-F5F8-4654-B5DA-D1C09ADCA4C7}" dt="2023-12-11T05:33:02.922" v="19" actId="1076"/>
          <ac:picMkLst>
            <pc:docMk/>
            <pc:sldMk cId="45372821" sldId="271"/>
            <ac:picMk id="7" creationId="{E901B4A1-6FEC-2208-0514-09E64BF1EE76}"/>
          </ac:picMkLst>
        </pc:picChg>
        <pc:picChg chg="mod">
          <ac:chgData name="Shrestha, Sumit" userId="S::sumitshr@ttu.edu::8d85d02f-c0e1-48d0-9d31-221b919964f5" providerId="AD" clId="Web-{D112219D-F5F8-4654-B5DA-D1C09ADCA4C7}" dt="2023-12-11T05:32:56.828" v="13" actId="1076"/>
          <ac:picMkLst>
            <pc:docMk/>
            <pc:sldMk cId="45372821" sldId="271"/>
            <ac:picMk id="8" creationId="{76108475-7120-77EB-A89A-BFE74066D3B9}"/>
          </ac:picMkLst>
        </pc:picChg>
        <pc:picChg chg="mod">
          <ac:chgData name="Shrestha, Sumit" userId="S::sumitshr@ttu.edu::8d85d02f-c0e1-48d0-9d31-221b919964f5" providerId="AD" clId="Web-{D112219D-F5F8-4654-B5DA-D1C09ADCA4C7}" dt="2023-12-11T05:32:56.218" v="12" actId="1076"/>
          <ac:picMkLst>
            <pc:docMk/>
            <pc:sldMk cId="45372821" sldId="271"/>
            <ac:picMk id="9" creationId="{350036F7-3D45-9495-26A1-866AFC9979E1}"/>
          </ac:picMkLst>
        </pc:picChg>
      </pc:sldChg>
      <pc:sldChg chg="modSp">
        <pc:chgData name="Shrestha, Sumit" userId="S::sumitshr@ttu.edu::8d85d02f-c0e1-48d0-9d31-221b919964f5" providerId="AD" clId="Web-{D112219D-F5F8-4654-B5DA-D1C09ADCA4C7}" dt="2023-12-11T05:32:42.218" v="7" actId="1076"/>
        <pc:sldMkLst>
          <pc:docMk/>
          <pc:sldMk cId="1195610668" sldId="273"/>
        </pc:sldMkLst>
        <pc:picChg chg="mod">
          <ac:chgData name="Shrestha, Sumit" userId="S::sumitshr@ttu.edu::8d85d02f-c0e1-48d0-9d31-221b919964f5" providerId="AD" clId="Web-{D112219D-F5F8-4654-B5DA-D1C09ADCA4C7}" dt="2023-12-11T05:32:42.218" v="7" actId="1076"/>
          <ac:picMkLst>
            <pc:docMk/>
            <pc:sldMk cId="1195610668" sldId="273"/>
            <ac:picMk id="7" creationId="{AD639141-7D5B-1293-6695-ABF0E0216916}"/>
          </ac:picMkLst>
        </pc:picChg>
      </pc:sldChg>
    </pc:docChg>
  </pc:docChgLst>
  <pc:docChgLst>
    <pc:chgData name="Dhaubanjar, Raj" userId="S::rdhauban@ttu.edu::34a48694-5b2b-4040-9ebc-526f3d392aba" providerId="AD" clId="Web-{6EF37933-C6E7-4002-AD4F-AA47C845FD4A}"/>
    <pc:docChg chg="modSld">
      <pc:chgData name="Dhaubanjar, Raj" userId="S::rdhauban@ttu.edu::34a48694-5b2b-4040-9ebc-526f3d392aba" providerId="AD" clId="Web-{6EF37933-C6E7-4002-AD4F-AA47C845FD4A}" dt="2023-11-27T14:53:40.991" v="1"/>
      <pc:docMkLst>
        <pc:docMk/>
      </pc:docMkLst>
      <pc:sldChg chg="delSp modSp">
        <pc:chgData name="Dhaubanjar, Raj" userId="S::rdhauban@ttu.edu::34a48694-5b2b-4040-9ebc-526f3d392aba" providerId="AD" clId="Web-{6EF37933-C6E7-4002-AD4F-AA47C845FD4A}" dt="2023-11-27T14:53:40.991" v="1"/>
        <pc:sldMkLst>
          <pc:docMk/>
          <pc:sldMk cId="3359097774" sldId="269"/>
        </pc:sldMkLst>
        <pc:spChg chg="del mod">
          <ac:chgData name="Dhaubanjar, Raj" userId="S::rdhauban@ttu.edu::34a48694-5b2b-4040-9ebc-526f3d392aba" providerId="AD" clId="Web-{6EF37933-C6E7-4002-AD4F-AA47C845FD4A}" dt="2023-11-27T14:53:40.991" v="1"/>
          <ac:spMkLst>
            <pc:docMk/>
            <pc:sldMk cId="3359097774" sldId="269"/>
            <ac:spMk id="3" creationId="{67269E01-26B6-B5B2-D4A2-AFEDFE378C5A}"/>
          </ac:spMkLst>
        </pc:spChg>
      </pc:sldChg>
    </pc:docChg>
  </pc:docChgLst>
  <pc:docChgLst>
    <pc:chgData name="Chhetri, Bipin" userId="S::bipin.chhetri@ttu.edu::74111b94-9941-452e-8b0d-68ceeef84f6e" providerId="AD" clId="Web-{260E18BB-AA05-4DFE-8DB8-2E7B659C2D1F}"/>
    <pc:docChg chg="addSld modSld">
      <pc:chgData name="Chhetri, Bipin" userId="S::bipin.chhetri@ttu.edu::74111b94-9941-452e-8b0d-68ceeef84f6e" providerId="AD" clId="Web-{260E18BB-AA05-4DFE-8DB8-2E7B659C2D1F}" dt="2023-11-27T18:56:31.972" v="2"/>
      <pc:docMkLst>
        <pc:docMk/>
      </pc:docMkLst>
      <pc:sldChg chg="modSp">
        <pc:chgData name="Chhetri, Bipin" userId="S::bipin.chhetri@ttu.edu::74111b94-9941-452e-8b0d-68ceeef84f6e" providerId="AD" clId="Web-{260E18BB-AA05-4DFE-8DB8-2E7B659C2D1F}" dt="2023-11-27T17:54:16.161" v="1" actId="20577"/>
        <pc:sldMkLst>
          <pc:docMk/>
          <pc:sldMk cId="3022354668" sldId="261"/>
        </pc:sldMkLst>
        <pc:spChg chg="mod">
          <ac:chgData name="Chhetri, Bipin" userId="S::bipin.chhetri@ttu.edu::74111b94-9941-452e-8b0d-68ceeef84f6e" providerId="AD" clId="Web-{260E18BB-AA05-4DFE-8DB8-2E7B659C2D1F}" dt="2023-11-27T17:54:16.161" v="1" actId="20577"/>
          <ac:spMkLst>
            <pc:docMk/>
            <pc:sldMk cId="3022354668" sldId="261"/>
            <ac:spMk id="3" creationId="{E7B0849A-55D8-828B-83FC-3E7FC44524E4}"/>
          </ac:spMkLst>
        </pc:spChg>
      </pc:sldChg>
      <pc:sldChg chg="add replId">
        <pc:chgData name="Chhetri, Bipin" userId="S::bipin.chhetri@ttu.edu::74111b94-9941-452e-8b0d-68ceeef84f6e" providerId="AD" clId="Web-{260E18BB-AA05-4DFE-8DB8-2E7B659C2D1F}" dt="2023-11-27T18:56:31.972" v="2"/>
        <pc:sldMkLst>
          <pc:docMk/>
          <pc:sldMk cId="1591898612" sldId="285"/>
        </pc:sldMkLst>
      </pc:sldChg>
    </pc:docChg>
  </pc:docChgLst>
  <pc:docChgLst>
    <pc:chgData name="Chhetri, Bipin" userId="S::bipin.chhetri@ttu.edu::74111b94-9941-452e-8b0d-68ceeef84f6e" providerId="AD" clId="Web-{FC69D9A3-A9A4-4DD9-8574-CBF6BF45C279}"/>
    <pc:docChg chg="modSld">
      <pc:chgData name="Chhetri, Bipin" userId="S::bipin.chhetri@ttu.edu::74111b94-9941-452e-8b0d-68ceeef84f6e" providerId="AD" clId="Web-{FC69D9A3-A9A4-4DD9-8574-CBF6BF45C279}" dt="2023-12-11T03:50:03.400" v="0" actId="1076"/>
      <pc:docMkLst>
        <pc:docMk/>
      </pc:docMkLst>
      <pc:sldChg chg="modSp">
        <pc:chgData name="Chhetri, Bipin" userId="S::bipin.chhetri@ttu.edu::74111b94-9941-452e-8b0d-68ceeef84f6e" providerId="AD" clId="Web-{FC69D9A3-A9A4-4DD9-8574-CBF6BF45C279}" dt="2023-12-11T03:50:03.400" v="0" actId="1076"/>
        <pc:sldMkLst>
          <pc:docMk/>
          <pc:sldMk cId="4064657345" sldId="266"/>
        </pc:sldMkLst>
        <pc:graphicFrameChg chg="mod">
          <ac:chgData name="Chhetri, Bipin" userId="S::bipin.chhetri@ttu.edu::74111b94-9941-452e-8b0d-68ceeef84f6e" providerId="AD" clId="Web-{FC69D9A3-A9A4-4DD9-8574-CBF6BF45C279}" dt="2023-12-11T03:50:03.400" v="0" actId="1076"/>
          <ac:graphicFrameMkLst>
            <pc:docMk/>
            <pc:sldMk cId="4064657345" sldId="266"/>
            <ac:graphicFrameMk id="6" creationId="{F37F4C62-CC07-433A-C10E-BB5CC697349E}"/>
          </ac:graphicFrameMkLst>
        </pc:graphicFrameChg>
      </pc:sldChg>
    </pc:docChg>
  </pc:docChgLst>
  <pc:docChgLst>
    <pc:chgData name="Acharya, Roshan" userId="S::roachary@ttu.edu::29b60e20-686f-4102-a5b3-2fe55d571736" providerId="AD" clId="Web-{E57AD581-DCC3-45FC-8736-31439B9C6599}"/>
    <pc:docChg chg="addSld delSld modSld addMainMaster delMainMaster">
      <pc:chgData name="Acharya, Roshan" userId="S::roachary@ttu.edu::29b60e20-686f-4102-a5b3-2fe55d571736" providerId="AD" clId="Web-{E57AD581-DCC3-45FC-8736-31439B9C6599}" dt="2023-11-17T21:54:01.134" v="69" actId="20577"/>
      <pc:docMkLst>
        <pc:docMk/>
      </pc:docMkLst>
      <pc:sldChg chg="addSp modSp mod modClrScheme chgLayout">
        <pc:chgData name="Acharya, Roshan" userId="S::roachary@ttu.edu::29b60e20-686f-4102-a5b3-2fe55d571736" providerId="AD" clId="Web-{E57AD581-DCC3-45FC-8736-31439B9C6599}" dt="2023-11-17T21:49:35.874" v="22" actId="1076"/>
        <pc:sldMkLst>
          <pc:docMk/>
          <pc:sldMk cId="242781596" sldId="256"/>
        </pc:sldMkLst>
        <pc:spChg chg="mod ord">
          <ac:chgData name="Acharya, Roshan" userId="S::roachary@ttu.edu::29b60e20-686f-4102-a5b3-2fe55d571736" providerId="AD" clId="Web-{E57AD581-DCC3-45FC-8736-31439B9C6599}" dt="2023-11-17T21:49:30.890" v="21" actId="1076"/>
          <ac:spMkLst>
            <pc:docMk/>
            <pc:sldMk cId="242781596" sldId="256"/>
            <ac:spMk id="2" creationId="{3176F205-E8EF-522A-15FB-8FD0F4007718}"/>
          </ac:spMkLst>
        </pc:spChg>
        <pc:spChg chg="mod ord">
          <ac:chgData name="Acharya, Roshan" userId="S::roachary@ttu.edu::29b60e20-686f-4102-a5b3-2fe55d571736" providerId="AD" clId="Web-{E57AD581-DCC3-45FC-8736-31439B9C6599}" dt="2023-11-17T21:49:35.874" v="22" actId="1076"/>
          <ac:spMkLst>
            <pc:docMk/>
            <pc:sldMk cId="242781596" sldId="256"/>
            <ac:spMk id="3" creationId="{FA502423-0D57-7B6B-EDCD-A19B6889A89E}"/>
          </ac:spMkLst>
        </pc:spChg>
        <pc:picChg chg="add mod">
          <ac:chgData name="Acharya, Roshan" userId="S::roachary@ttu.edu::29b60e20-686f-4102-a5b3-2fe55d571736" providerId="AD" clId="Web-{E57AD581-DCC3-45FC-8736-31439B9C6599}" dt="2023-11-17T21:49:11.702" v="17" actId="1076"/>
          <ac:picMkLst>
            <pc:docMk/>
            <pc:sldMk cId="242781596" sldId="256"/>
            <ac:picMk id="4" creationId="{0163EB7D-7135-CFEF-D98A-B75E7332E30C}"/>
          </ac:picMkLst>
        </pc:picChg>
      </pc:sldChg>
      <pc:sldChg chg="addSp delSp modSp new del mod setBg modClrScheme chgLayout">
        <pc:chgData name="Acharya, Roshan" userId="S::roachary@ttu.edu::29b60e20-686f-4102-a5b3-2fe55d571736" providerId="AD" clId="Web-{E57AD581-DCC3-45FC-8736-31439B9C6599}" dt="2023-11-17T21:50:30.501" v="24"/>
        <pc:sldMkLst>
          <pc:docMk/>
          <pc:sldMk cId="1798756984" sldId="257"/>
        </pc:sldMkLst>
        <pc:spChg chg="mod ord">
          <ac:chgData name="Acharya, Roshan" userId="S::roachary@ttu.edu::29b60e20-686f-4102-a5b3-2fe55d571736" providerId="AD" clId="Web-{E57AD581-DCC3-45FC-8736-31439B9C6599}" dt="2023-11-17T21:50:14.641" v="23"/>
          <ac:spMkLst>
            <pc:docMk/>
            <pc:sldMk cId="1798756984" sldId="257"/>
            <ac:spMk id="2" creationId="{AAD2A5E5-92F6-18CB-D892-3F1DA441BCC1}"/>
          </ac:spMkLst>
        </pc:spChg>
        <pc:spChg chg="del mod ord">
          <ac:chgData name="Acharya, Roshan" userId="S::roachary@ttu.edu::29b60e20-686f-4102-a5b3-2fe55d571736" providerId="AD" clId="Web-{E57AD581-DCC3-45FC-8736-31439B9C6599}" dt="2023-11-17T21:48:23.966" v="8"/>
          <ac:spMkLst>
            <pc:docMk/>
            <pc:sldMk cId="1798756984" sldId="257"/>
            <ac:spMk id="3" creationId="{11A088E9-1F51-5C5E-D0B9-264D0C5EECEB}"/>
          </ac:spMkLst>
        </pc:spChg>
        <pc:spChg chg="add del mod">
          <ac:chgData name="Acharya, Roshan" userId="S::roachary@ttu.edu::29b60e20-686f-4102-a5b3-2fe55d571736" providerId="AD" clId="Web-{E57AD581-DCC3-45FC-8736-31439B9C6599}" dt="2023-11-17T21:48:28.747" v="12"/>
          <ac:spMkLst>
            <pc:docMk/>
            <pc:sldMk cId="1798756984" sldId="257"/>
            <ac:spMk id="5" creationId="{B2ED726F-6A59-1CB5-AB04-29180BF52E0F}"/>
          </ac:spMkLst>
        </pc:spChg>
        <pc:spChg chg="add del mod ord">
          <ac:chgData name="Acharya, Roshan" userId="S::roachary@ttu.edu::29b60e20-686f-4102-a5b3-2fe55d571736" providerId="AD" clId="Web-{E57AD581-DCC3-45FC-8736-31439B9C6599}" dt="2023-11-17T21:50:14.641" v="23"/>
          <ac:spMkLst>
            <pc:docMk/>
            <pc:sldMk cId="1798756984" sldId="257"/>
            <ac:spMk id="8" creationId="{9E5D1EA7-C84E-D5C9-BFC4-BF204D3FE827}"/>
          </ac:spMkLst>
        </pc:spChg>
        <pc:spChg chg="add">
          <ac:chgData name="Acharya, Roshan" userId="S::roachary@ttu.edu::29b60e20-686f-4102-a5b3-2fe55d571736" providerId="AD" clId="Web-{E57AD581-DCC3-45FC-8736-31439B9C6599}" dt="2023-11-17T21:50:14.641" v="23"/>
          <ac:spMkLst>
            <pc:docMk/>
            <pc:sldMk cId="1798756984" sldId="257"/>
            <ac:spMk id="13" creationId="{C7D023E4-8DE1-436E-9847-ED6A4B4B04FD}"/>
          </ac:spMkLst>
        </pc:spChg>
        <pc:grpChg chg="add">
          <ac:chgData name="Acharya, Roshan" userId="S::roachary@ttu.edu::29b60e20-686f-4102-a5b3-2fe55d571736" providerId="AD" clId="Web-{E57AD581-DCC3-45FC-8736-31439B9C6599}" dt="2023-11-17T21:50:14.641" v="23"/>
          <ac:grpSpMkLst>
            <pc:docMk/>
            <pc:sldMk cId="1798756984" sldId="257"/>
            <ac:grpSpMk id="15" creationId="{1FEC590B-3306-47E9-BD67-97F3F76169A4}"/>
          </ac:grpSpMkLst>
        </pc:grpChg>
        <pc:grpChg chg="add">
          <ac:chgData name="Acharya, Roshan" userId="S::roachary@ttu.edu::29b60e20-686f-4102-a5b3-2fe55d571736" providerId="AD" clId="Web-{E57AD581-DCC3-45FC-8736-31439B9C6599}" dt="2023-11-17T21:50:14.641" v="23"/>
          <ac:grpSpMkLst>
            <pc:docMk/>
            <pc:sldMk cId="1798756984" sldId="257"/>
            <ac:grpSpMk id="19" creationId="{A47AAF5E-1692-48C9-98FB-6432BF0BC4F7}"/>
          </ac:grpSpMkLst>
        </pc:grpChg>
        <pc:picChg chg="add del mod ord">
          <ac:chgData name="Acharya, Roshan" userId="S::roachary@ttu.edu::29b60e20-686f-4102-a5b3-2fe55d571736" providerId="AD" clId="Web-{E57AD581-DCC3-45FC-8736-31439B9C6599}" dt="2023-11-17T21:48:28.825" v="13"/>
          <ac:picMkLst>
            <pc:docMk/>
            <pc:sldMk cId="1798756984" sldId="257"/>
            <ac:picMk id="4" creationId="{5ED417AC-597C-2699-2529-458FBC5E184B}"/>
          </ac:picMkLst>
        </pc:picChg>
      </pc:sldChg>
      <pc:sldChg chg="modSp new">
        <pc:chgData name="Acharya, Roshan" userId="S::roachary@ttu.edu::29b60e20-686f-4102-a5b3-2fe55d571736" providerId="AD" clId="Web-{E57AD581-DCC3-45FC-8736-31439B9C6599}" dt="2023-11-17T21:52:34.756" v="36" actId="20577"/>
        <pc:sldMkLst>
          <pc:docMk/>
          <pc:sldMk cId="3520679800" sldId="257"/>
        </pc:sldMkLst>
        <pc:spChg chg="mod">
          <ac:chgData name="Acharya, Roshan" userId="S::roachary@ttu.edu::29b60e20-686f-4102-a5b3-2fe55d571736" providerId="AD" clId="Web-{E57AD581-DCC3-45FC-8736-31439B9C6599}" dt="2023-11-17T21:52:17.114" v="34" actId="20577"/>
          <ac:spMkLst>
            <pc:docMk/>
            <pc:sldMk cId="3520679800" sldId="257"/>
            <ac:spMk id="2" creationId="{3A00A2A1-9328-355A-A7D1-0745BFA80970}"/>
          </ac:spMkLst>
        </pc:spChg>
        <pc:spChg chg="mod">
          <ac:chgData name="Acharya, Roshan" userId="S::roachary@ttu.edu::29b60e20-686f-4102-a5b3-2fe55d571736" providerId="AD" clId="Web-{E57AD581-DCC3-45FC-8736-31439B9C6599}" dt="2023-11-17T21:52:34.756" v="36" actId="20577"/>
          <ac:spMkLst>
            <pc:docMk/>
            <pc:sldMk cId="3520679800" sldId="257"/>
            <ac:spMk id="3" creationId="{F62816A9-9758-7D1E-F821-37C239E96382}"/>
          </ac:spMkLst>
        </pc:spChg>
      </pc:sldChg>
      <pc:sldChg chg="modSp new">
        <pc:chgData name="Acharya, Roshan" userId="S::roachary@ttu.edu::29b60e20-686f-4102-a5b3-2fe55d571736" providerId="AD" clId="Web-{E57AD581-DCC3-45FC-8736-31439B9C6599}" dt="2023-11-17T21:54:01.134" v="69" actId="20577"/>
        <pc:sldMkLst>
          <pc:docMk/>
          <pc:sldMk cId="2446482970" sldId="258"/>
        </pc:sldMkLst>
        <pc:spChg chg="mod">
          <ac:chgData name="Acharya, Roshan" userId="S::roachary@ttu.edu::29b60e20-686f-4102-a5b3-2fe55d571736" providerId="AD" clId="Web-{E57AD581-DCC3-45FC-8736-31439B9C6599}" dt="2023-11-17T21:53:01.819" v="48" actId="20577"/>
          <ac:spMkLst>
            <pc:docMk/>
            <pc:sldMk cId="2446482970" sldId="258"/>
            <ac:spMk id="2" creationId="{9F50BB8B-EBE8-53E8-87BF-B14BCD5157AF}"/>
          </ac:spMkLst>
        </pc:spChg>
        <pc:spChg chg="mod">
          <ac:chgData name="Acharya, Roshan" userId="S::roachary@ttu.edu::29b60e20-686f-4102-a5b3-2fe55d571736" providerId="AD" clId="Web-{E57AD581-DCC3-45FC-8736-31439B9C6599}" dt="2023-11-17T21:54:01.134" v="69" actId="20577"/>
          <ac:spMkLst>
            <pc:docMk/>
            <pc:sldMk cId="2446482970" sldId="258"/>
            <ac:spMk id="3" creationId="{2E0800A4-EBCD-8077-BB9E-37CFEF15E9F1}"/>
          </ac:spMkLst>
        </pc:spChg>
      </pc:sldChg>
      <pc:sldChg chg="modSp new">
        <pc:chgData name="Acharya, Roshan" userId="S::roachary@ttu.edu::29b60e20-686f-4102-a5b3-2fe55d571736" providerId="AD" clId="Web-{E57AD581-DCC3-45FC-8736-31439B9C6599}" dt="2023-11-17T21:53:51.227" v="66" actId="20577"/>
        <pc:sldMkLst>
          <pc:docMk/>
          <pc:sldMk cId="1635904497" sldId="259"/>
        </pc:sldMkLst>
        <pc:spChg chg="mod">
          <ac:chgData name="Acharya, Roshan" userId="S::roachary@ttu.edu::29b60e20-686f-4102-a5b3-2fe55d571736" providerId="AD" clId="Web-{E57AD581-DCC3-45FC-8736-31439B9C6599}" dt="2023-11-17T21:53:51.227" v="66" actId="20577"/>
          <ac:spMkLst>
            <pc:docMk/>
            <pc:sldMk cId="1635904497" sldId="259"/>
            <ac:spMk id="2" creationId="{88779D2B-051B-9FA2-2050-B6BF3F4EADE6}"/>
          </ac:spMkLst>
        </pc:spChg>
      </pc:sldChg>
      <pc:sldMasterChg chg="del delSldLayout">
        <pc:chgData name="Acharya, Roshan" userId="S::roachary@ttu.edu::29b60e20-686f-4102-a5b3-2fe55d571736" providerId="AD" clId="Web-{E57AD581-DCC3-45FC-8736-31439B9C6599}" dt="2023-11-17T21:47:47.668" v="7"/>
        <pc:sldMasterMkLst>
          <pc:docMk/>
          <pc:sldMasterMk cId="2460954070" sldId="2147483660"/>
        </pc:sldMasterMkLst>
        <pc:sldLayoutChg chg="del">
          <pc:chgData name="Acharya, Roshan" userId="S::roachary@ttu.edu::29b60e20-686f-4102-a5b3-2fe55d571736" providerId="AD" clId="Web-{E57AD581-DCC3-45FC-8736-31439B9C6599}" dt="2023-11-17T21:47:47.668" v="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charya, Roshan" userId="S::roachary@ttu.edu::29b60e20-686f-4102-a5b3-2fe55d571736" providerId="AD" clId="Web-{E57AD581-DCC3-45FC-8736-31439B9C6599}" dt="2023-11-17T21:47:47.668" v="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charya, Roshan" userId="S::roachary@ttu.edu::29b60e20-686f-4102-a5b3-2fe55d571736" providerId="AD" clId="Web-{E57AD581-DCC3-45FC-8736-31439B9C6599}" dt="2023-11-17T21:47:47.668" v="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charya, Roshan" userId="S::roachary@ttu.edu::29b60e20-686f-4102-a5b3-2fe55d571736" providerId="AD" clId="Web-{E57AD581-DCC3-45FC-8736-31439B9C6599}" dt="2023-11-17T21:47:47.668" v="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charya, Roshan" userId="S::roachary@ttu.edu::29b60e20-686f-4102-a5b3-2fe55d571736" providerId="AD" clId="Web-{E57AD581-DCC3-45FC-8736-31439B9C6599}" dt="2023-11-17T21:47:47.668" v="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charya, Roshan" userId="S::roachary@ttu.edu::29b60e20-686f-4102-a5b3-2fe55d571736" providerId="AD" clId="Web-{E57AD581-DCC3-45FC-8736-31439B9C6599}" dt="2023-11-17T21:47:47.668" v="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charya, Roshan" userId="S::roachary@ttu.edu::29b60e20-686f-4102-a5b3-2fe55d571736" providerId="AD" clId="Web-{E57AD581-DCC3-45FC-8736-31439B9C6599}" dt="2023-11-17T21:47:47.668" v="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charya, Roshan" userId="S::roachary@ttu.edu::29b60e20-686f-4102-a5b3-2fe55d571736" providerId="AD" clId="Web-{E57AD581-DCC3-45FC-8736-31439B9C6599}" dt="2023-11-17T21:47:47.668" v="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charya, Roshan" userId="S::roachary@ttu.edu::29b60e20-686f-4102-a5b3-2fe55d571736" providerId="AD" clId="Web-{E57AD581-DCC3-45FC-8736-31439B9C6599}" dt="2023-11-17T21:47:47.668" v="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charya, Roshan" userId="S::roachary@ttu.edu::29b60e20-686f-4102-a5b3-2fe55d571736" providerId="AD" clId="Web-{E57AD581-DCC3-45FC-8736-31439B9C6599}" dt="2023-11-17T21:47:47.668" v="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charya, Roshan" userId="S::roachary@ttu.edu::29b60e20-686f-4102-a5b3-2fe55d571736" providerId="AD" clId="Web-{E57AD581-DCC3-45FC-8736-31439B9C6599}" dt="2023-11-17T21:47:47.668" v="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Acharya, Roshan" userId="S::roachary@ttu.edu::29b60e20-686f-4102-a5b3-2fe55d571736" providerId="AD" clId="Web-{E57AD581-DCC3-45FC-8736-31439B9C6599}" dt="2023-11-17T21:48:38.388" v="14"/>
        <pc:sldMasterMkLst>
          <pc:docMk/>
          <pc:sldMasterMk cId="3576414761" sldId="2147483672"/>
        </pc:sldMasterMkLst>
        <pc:sldLayoutChg chg="add del mod replId">
          <pc:chgData name="Acharya, Roshan" userId="S::roachary@ttu.edu::29b60e20-686f-4102-a5b3-2fe55d571736" providerId="AD" clId="Web-{E57AD581-DCC3-45FC-8736-31439B9C6599}" dt="2023-11-17T21:48:38.388" v="14"/>
          <pc:sldLayoutMkLst>
            <pc:docMk/>
            <pc:sldMasterMk cId="3576414761" sldId="2147483672"/>
            <pc:sldLayoutMk cId="1848596146" sldId="2147483673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38.388" v="14"/>
          <pc:sldLayoutMkLst>
            <pc:docMk/>
            <pc:sldMasterMk cId="3576414761" sldId="2147483672"/>
            <pc:sldLayoutMk cId="1623881154" sldId="2147483674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38.388" v="14"/>
          <pc:sldLayoutMkLst>
            <pc:docMk/>
            <pc:sldMasterMk cId="3576414761" sldId="2147483672"/>
            <pc:sldLayoutMk cId="554827312" sldId="2147483675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38.388" v="14"/>
          <pc:sldLayoutMkLst>
            <pc:docMk/>
            <pc:sldMasterMk cId="3576414761" sldId="2147483672"/>
            <pc:sldLayoutMk cId="2842590463" sldId="2147483676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38.388" v="14"/>
          <pc:sldLayoutMkLst>
            <pc:docMk/>
            <pc:sldMasterMk cId="3576414761" sldId="2147483672"/>
            <pc:sldLayoutMk cId="1258132655" sldId="2147483677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38.388" v="14"/>
          <pc:sldLayoutMkLst>
            <pc:docMk/>
            <pc:sldMasterMk cId="3576414761" sldId="2147483672"/>
            <pc:sldLayoutMk cId="4069009342" sldId="2147483678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38.388" v="14"/>
          <pc:sldLayoutMkLst>
            <pc:docMk/>
            <pc:sldMasterMk cId="3576414761" sldId="2147483672"/>
            <pc:sldLayoutMk cId="2323601206" sldId="2147483679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38.388" v="14"/>
          <pc:sldLayoutMkLst>
            <pc:docMk/>
            <pc:sldMasterMk cId="3576414761" sldId="2147483672"/>
            <pc:sldLayoutMk cId="1142870650" sldId="2147483680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38.388" v="14"/>
          <pc:sldLayoutMkLst>
            <pc:docMk/>
            <pc:sldMasterMk cId="3576414761" sldId="2147483672"/>
            <pc:sldLayoutMk cId="4188551787" sldId="2147483681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38.388" v="14"/>
          <pc:sldLayoutMkLst>
            <pc:docMk/>
            <pc:sldMasterMk cId="3576414761" sldId="2147483672"/>
            <pc:sldLayoutMk cId="3894622467" sldId="2147483682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38.388" v="14"/>
          <pc:sldLayoutMkLst>
            <pc:docMk/>
            <pc:sldMasterMk cId="3576414761" sldId="2147483672"/>
            <pc:sldLayoutMk cId="2245250381" sldId="2147483683"/>
          </pc:sldLayoutMkLst>
        </pc:sldLayoutChg>
      </pc:sldMasterChg>
      <pc:sldMasterChg chg="add del addSldLayout delSldLayout modSldLayout">
        <pc:chgData name="Acharya, Roshan" userId="S::roachary@ttu.edu::29b60e20-686f-4102-a5b3-2fe55d571736" providerId="AD" clId="Web-{E57AD581-DCC3-45FC-8736-31439B9C6599}" dt="2023-11-17T21:48:42.388" v="15"/>
        <pc:sldMasterMkLst>
          <pc:docMk/>
          <pc:sldMasterMk cId="784874752" sldId="2147483684"/>
        </pc:sldMasterMkLst>
        <pc:sldLayoutChg chg="add del mod replId">
          <pc:chgData name="Acharya, Roshan" userId="S::roachary@ttu.edu::29b60e20-686f-4102-a5b3-2fe55d571736" providerId="AD" clId="Web-{E57AD581-DCC3-45FC-8736-31439B9C6599}" dt="2023-11-17T21:48:42.388" v="15"/>
          <pc:sldLayoutMkLst>
            <pc:docMk/>
            <pc:sldMasterMk cId="784874752" sldId="2147483684"/>
            <pc:sldLayoutMk cId="3900524406" sldId="2147483685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42.388" v="15"/>
          <pc:sldLayoutMkLst>
            <pc:docMk/>
            <pc:sldMasterMk cId="784874752" sldId="2147483684"/>
            <pc:sldLayoutMk cId="2455367064" sldId="2147483686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42.388" v="15"/>
          <pc:sldLayoutMkLst>
            <pc:docMk/>
            <pc:sldMasterMk cId="784874752" sldId="2147483684"/>
            <pc:sldLayoutMk cId="1745298043" sldId="2147483687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42.388" v="15"/>
          <pc:sldLayoutMkLst>
            <pc:docMk/>
            <pc:sldMasterMk cId="784874752" sldId="2147483684"/>
            <pc:sldLayoutMk cId="847102464" sldId="2147483688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42.388" v="15"/>
          <pc:sldLayoutMkLst>
            <pc:docMk/>
            <pc:sldMasterMk cId="784874752" sldId="2147483684"/>
            <pc:sldLayoutMk cId="2002285261" sldId="2147483689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42.388" v="15"/>
          <pc:sldLayoutMkLst>
            <pc:docMk/>
            <pc:sldMasterMk cId="784874752" sldId="2147483684"/>
            <pc:sldLayoutMk cId="4166584883" sldId="2147483690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42.388" v="15"/>
          <pc:sldLayoutMkLst>
            <pc:docMk/>
            <pc:sldMasterMk cId="784874752" sldId="2147483684"/>
            <pc:sldLayoutMk cId="2260885048" sldId="2147483691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42.388" v="15"/>
          <pc:sldLayoutMkLst>
            <pc:docMk/>
            <pc:sldMasterMk cId="784874752" sldId="2147483684"/>
            <pc:sldLayoutMk cId="1566907981" sldId="2147483692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42.388" v="15"/>
          <pc:sldLayoutMkLst>
            <pc:docMk/>
            <pc:sldMasterMk cId="784874752" sldId="2147483684"/>
            <pc:sldLayoutMk cId="1050590829" sldId="2147483693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42.388" v="15"/>
          <pc:sldLayoutMkLst>
            <pc:docMk/>
            <pc:sldMasterMk cId="784874752" sldId="2147483684"/>
            <pc:sldLayoutMk cId="4286886331" sldId="2147483694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42.388" v="15"/>
          <pc:sldLayoutMkLst>
            <pc:docMk/>
            <pc:sldMasterMk cId="784874752" sldId="2147483684"/>
            <pc:sldLayoutMk cId="1401485677" sldId="2147483695"/>
          </pc:sldLayoutMkLst>
        </pc:sldLayoutChg>
      </pc:sldMasterChg>
      <pc:sldMasterChg chg="add del addSldLayout delSldLayout modSldLayout">
        <pc:chgData name="Acharya, Roshan" userId="S::roachary@ttu.edu::29b60e20-686f-4102-a5b3-2fe55d571736" providerId="AD" clId="Web-{E57AD581-DCC3-45FC-8736-31439B9C6599}" dt="2023-11-17T21:48:51.732" v="16"/>
        <pc:sldMasterMkLst>
          <pc:docMk/>
          <pc:sldMasterMk cId="246692686" sldId="2147483696"/>
        </pc:sldMasterMkLst>
        <pc:sldLayoutChg chg="add del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46692686" sldId="2147483696"/>
            <pc:sldLayoutMk cId="215159606" sldId="2147483697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46692686" sldId="2147483696"/>
            <pc:sldLayoutMk cId="1546866717" sldId="2147483698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46692686" sldId="2147483696"/>
            <pc:sldLayoutMk cId="1455250905" sldId="2147483699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46692686" sldId="2147483696"/>
            <pc:sldLayoutMk cId="3615770660" sldId="2147483700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46692686" sldId="2147483696"/>
            <pc:sldLayoutMk cId="892329391" sldId="2147483701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46692686" sldId="2147483696"/>
            <pc:sldLayoutMk cId="965907817" sldId="2147483702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46692686" sldId="2147483696"/>
            <pc:sldLayoutMk cId="1634068341" sldId="2147483703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46692686" sldId="2147483696"/>
            <pc:sldLayoutMk cId="2154372902" sldId="2147483704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46692686" sldId="2147483696"/>
            <pc:sldLayoutMk cId="1425346368" sldId="2147483705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46692686" sldId="2147483696"/>
            <pc:sldLayoutMk cId="2762155433" sldId="2147483706"/>
          </pc:sldLayoutMkLst>
        </pc:sldLayoutChg>
        <pc:sldLayoutChg chg="add del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46692686" sldId="2147483696"/>
            <pc:sldLayoutMk cId="2234193737" sldId="2147483707"/>
          </pc:sldLayoutMkLst>
        </pc:sldLayoutChg>
      </pc:sldMasterChg>
      <pc:sldMasterChg chg="add addSldLayout modSldLayout">
        <pc:chgData name="Acharya, Roshan" userId="S::roachary@ttu.edu::29b60e20-686f-4102-a5b3-2fe55d571736" providerId="AD" clId="Web-{E57AD581-DCC3-45FC-8736-31439B9C6599}" dt="2023-11-17T21:48:51.732" v="16"/>
        <pc:sldMasterMkLst>
          <pc:docMk/>
          <pc:sldMasterMk cId="2315727796" sldId="2147483708"/>
        </pc:sldMasterMkLst>
        <pc:sldLayoutChg chg="add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315727796" sldId="2147483708"/>
            <pc:sldLayoutMk cId="1343919610" sldId="2147483709"/>
          </pc:sldLayoutMkLst>
        </pc:sldLayoutChg>
        <pc:sldLayoutChg chg="add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315727796" sldId="2147483708"/>
            <pc:sldLayoutMk cId="3047990454" sldId="2147483710"/>
          </pc:sldLayoutMkLst>
        </pc:sldLayoutChg>
        <pc:sldLayoutChg chg="add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315727796" sldId="2147483708"/>
            <pc:sldLayoutMk cId="2006633455" sldId="2147483711"/>
          </pc:sldLayoutMkLst>
        </pc:sldLayoutChg>
        <pc:sldLayoutChg chg="add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315727796" sldId="2147483708"/>
            <pc:sldLayoutMk cId="3209445757" sldId="2147483712"/>
          </pc:sldLayoutMkLst>
        </pc:sldLayoutChg>
        <pc:sldLayoutChg chg="add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315727796" sldId="2147483708"/>
            <pc:sldLayoutMk cId="1051612572" sldId="2147483713"/>
          </pc:sldLayoutMkLst>
        </pc:sldLayoutChg>
        <pc:sldLayoutChg chg="add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315727796" sldId="2147483708"/>
            <pc:sldLayoutMk cId="2650309245" sldId="2147483714"/>
          </pc:sldLayoutMkLst>
        </pc:sldLayoutChg>
        <pc:sldLayoutChg chg="add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315727796" sldId="2147483708"/>
            <pc:sldLayoutMk cId="983642863" sldId="2147483715"/>
          </pc:sldLayoutMkLst>
        </pc:sldLayoutChg>
        <pc:sldLayoutChg chg="add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315727796" sldId="2147483708"/>
            <pc:sldLayoutMk cId="4206793101" sldId="2147483716"/>
          </pc:sldLayoutMkLst>
        </pc:sldLayoutChg>
        <pc:sldLayoutChg chg="add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315727796" sldId="2147483708"/>
            <pc:sldLayoutMk cId="1322352073" sldId="2147483717"/>
          </pc:sldLayoutMkLst>
        </pc:sldLayoutChg>
        <pc:sldLayoutChg chg="add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315727796" sldId="2147483708"/>
            <pc:sldLayoutMk cId="3475717967" sldId="2147483718"/>
          </pc:sldLayoutMkLst>
        </pc:sldLayoutChg>
        <pc:sldLayoutChg chg="add mod replId">
          <pc:chgData name="Acharya, Roshan" userId="S::roachary@ttu.edu::29b60e20-686f-4102-a5b3-2fe55d571736" providerId="AD" clId="Web-{E57AD581-DCC3-45FC-8736-31439B9C6599}" dt="2023-11-17T21:48:51.732" v="16"/>
          <pc:sldLayoutMkLst>
            <pc:docMk/>
            <pc:sldMasterMk cId="2315727796" sldId="2147483708"/>
            <pc:sldLayoutMk cId="289355810" sldId="2147483719"/>
          </pc:sldLayoutMkLst>
        </pc:sldLayoutChg>
      </pc:sldMasterChg>
    </pc:docChg>
  </pc:docChgLst>
  <pc:docChgLst>
    <pc:chgData name="Rana Magar, Nisseem" userId="S::nranamag@ttu.edu::ca529a37-d712-4619-b4ec-2fa3988f20d3" providerId="AD" clId="Web-{D7F4563A-3532-41A1-BD87-70EE1DF4E5BF}"/>
    <pc:docChg chg="modSld">
      <pc:chgData name="Rana Magar, Nisseem" userId="S::nranamag@ttu.edu::ca529a37-d712-4619-b4ec-2fa3988f20d3" providerId="AD" clId="Web-{D7F4563A-3532-41A1-BD87-70EE1DF4E5BF}" dt="2023-11-21T12:09:42.397" v="13" actId="1076"/>
      <pc:docMkLst>
        <pc:docMk/>
      </pc:docMkLst>
      <pc:sldChg chg="addSp delSp modSp mod modClrScheme delDesignElem chgLayout">
        <pc:chgData name="Rana Magar, Nisseem" userId="S::nranamag@ttu.edu::ca529a37-d712-4619-b4ec-2fa3988f20d3" providerId="AD" clId="Web-{D7F4563A-3532-41A1-BD87-70EE1DF4E5BF}" dt="2023-11-21T12:09:42.397" v="13" actId="1076"/>
        <pc:sldMkLst>
          <pc:docMk/>
          <pc:sldMk cId="2897493704" sldId="272"/>
        </pc:sldMkLst>
        <pc:spChg chg="del">
          <ac:chgData name="Rana Magar, Nisseem" userId="S::nranamag@ttu.edu::ca529a37-d712-4619-b4ec-2fa3988f20d3" providerId="AD" clId="Web-{D7F4563A-3532-41A1-BD87-70EE1DF4E5BF}" dt="2023-11-21T12:08:34.567" v="4"/>
          <ac:spMkLst>
            <pc:docMk/>
            <pc:sldMk cId="2897493704" sldId="272"/>
            <ac:spMk id="2" creationId="{725055D9-A4AC-95DC-BB93-0BE0B5466630}"/>
          </ac:spMkLst>
        </pc:spChg>
        <pc:spChg chg="del">
          <ac:chgData name="Rana Magar, Nisseem" userId="S::nranamag@ttu.edu::ca529a37-d712-4619-b4ec-2fa3988f20d3" providerId="AD" clId="Web-{D7F4563A-3532-41A1-BD87-70EE1DF4E5BF}" dt="2023-11-21T12:08:03.504" v="0"/>
          <ac:spMkLst>
            <pc:docMk/>
            <pc:sldMk cId="2897493704" sldId="272"/>
            <ac:spMk id="3" creationId="{67269E01-26B6-B5B2-D4A2-AFEDFE378C5A}"/>
          </ac:spMkLst>
        </pc:spChg>
        <pc:spChg chg="add del mod ord">
          <ac:chgData name="Rana Magar, Nisseem" userId="S::nranamag@ttu.edu::ca529a37-d712-4619-b4ec-2fa3988f20d3" providerId="AD" clId="Web-{D7F4563A-3532-41A1-BD87-70EE1DF4E5BF}" dt="2023-11-21T12:09:26.178" v="10"/>
          <ac:spMkLst>
            <pc:docMk/>
            <pc:sldMk cId="2897493704" sldId="272"/>
            <ac:spMk id="6" creationId="{269E144A-966A-BBBC-9675-2B0BD0F095B7}"/>
          </ac:spMkLst>
        </pc:spChg>
        <pc:spChg chg="del">
          <ac:chgData name="Rana Magar, Nisseem" userId="S::nranamag@ttu.edu::ca529a37-d712-4619-b4ec-2fa3988f20d3" providerId="AD" clId="Web-{D7F4563A-3532-41A1-BD87-70EE1DF4E5BF}" dt="2023-11-21T12:09:08.584" v="8"/>
          <ac:spMkLst>
            <pc:docMk/>
            <pc:sldMk cId="2897493704" sldId="272"/>
            <ac:spMk id="10" creationId="{081EA652-8C6A-4E69-BEB9-170809474553}"/>
          </ac:spMkLst>
        </pc:spChg>
        <pc:spChg chg="del">
          <ac:chgData name="Rana Magar, Nisseem" userId="S::nranamag@ttu.edu::ca529a37-d712-4619-b4ec-2fa3988f20d3" providerId="AD" clId="Web-{D7F4563A-3532-41A1-BD87-70EE1DF4E5BF}" dt="2023-11-21T12:09:08.584" v="8"/>
          <ac:spMkLst>
            <pc:docMk/>
            <pc:sldMk cId="2897493704" sldId="272"/>
            <ac:spMk id="12" creationId="{5298780A-33B9-4EA2-8F67-DE68AD62841B}"/>
          </ac:spMkLst>
        </pc:spChg>
        <pc:spChg chg="del">
          <ac:chgData name="Rana Magar, Nisseem" userId="S::nranamag@ttu.edu::ca529a37-d712-4619-b4ec-2fa3988f20d3" providerId="AD" clId="Web-{D7F4563A-3532-41A1-BD87-70EE1DF4E5BF}" dt="2023-11-21T12:09:08.584" v="8"/>
          <ac:spMkLst>
            <pc:docMk/>
            <pc:sldMk cId="2897493704" sldId="272"/>
            <ac:spMk id="14" creationId="{7F488E8B-4E1E-4402-8935-D4E6C02615C7}"/>
          </ac:spMkLst>
        </pc:spChg>
        <pc:picChg chg="add mod ord">
          <ac:chgData name="Rana Magar, Nisseem" userId="S::nranamag@ttu.edu::ca529a37-d712-4619-b4ec-2fa3988f20d3" providerId="AD" clId="Web-{D7F4563A-3532-41A1-BD87-70EE1DF4E5BF}" dt="2023-11-21T12:09:42.397" v="13" actId="1076"/>
          <ac:picMkLst>
            <pc:docMk/>
            <pc:sldMk cId="2897493704" sldId="272"/>
            <ac:picMk id="4" creationId="{7D4976A6-68A5-3AE3-F5B3-1CAEC7911F36}"/>
          </ac:picMkLst>
        </pc:picChg>
        <pc:cxnChg chg="del">
          <ac:chgData name="Rana Magar, Nisseem" userId="S::nranamag@ttu.edu::ca529a37-d712-4619-b4ec-2fa3988f20d3" providerId="AD" clId="Web-{D7F4563A-3532-41A1-BD87-70EE1DF4E5BF}" dt="2023-11-21T12:09:08.584" v="8"/>
          <ac:cxnSpMkLst>
            <pc:docMk/>
            <pc:sldMk cId="2897493704" sldId="272"/>
            <ac:cxnSpMk id="16" creationId="{23AAC9B5-8015-485C-ACF9-A750390E9A56}"/>
          </ac:cxnSpMkLst>
        </pc:cxnChg>
      </pc:sldChg>
    </pc:docChg>
  </pc:docChgLst>
  <pc:docChgLst>
    <pc:chgData name="Dhaubanjar, Raj" userId="34a48694-5b2b-4040-9ebc-526f3d392aba" providerId="ADAL" clId="{3EAD2E97-56FF-C64B-8D77-F5747FC6A542}"/>
    <pc:docChg chg="undo redo custSel addSld delSld modSld sldOrd">
      <pc:chgData name="Dhaubanjar, Raj" userId="34a48694-5b2b-4040-9ebc-526f3d392aba" providerId="ADAL" clId="{3EAD2E97-56FF-C64B-8D77-F5747FC6A542}" dt="2023-11-27T19:19:58.408" v="291" actId="1037"/>
      <pc:docMkLst>
        <pc:docMk/>
      </pc:docMkLst>
      <pc:sldChg chg="modSp mod">
        <pc:chgData name="Dhaubanjar, Raj" userId="34a48694-5b2b-4040-9ebc-526f3d392aba" providerId="ADAL" clId="{3EAD2E97-56FF-C64B-8D77-F5747FC6A542}" dt="2023-11-27T19:04:34.335" v="286" actId="14100"/>
        <pc:sldMkLst>
          <pc:docMk/>
          <pc:sldMk cId="2446482970" sldId="258"/>
        </pc:sldMkLst>
        <pc:spChg chg="mod">
          <ac:chgData name="Dhaubanjar, Raj" userId="34a48694-5b2b-4040-9ebc-526f3d392aba" providerId="ADAL" clId="{3EAD2E97-56FF-C64B-8D77-F5747FC6A542}" dt="2023-11-27T19:04:34.335" v="286" actId="14100"/>
          <ac:spMkLst>
            <pc:docMk/>
            <pc:sldMk cId="2446482970" sldId="258"/>
            <ac:spMk id="2" creationId="{9F50BB8B-EBE8-53E8-87BF-B14BCD5157AF}"/>
          </ac:spMkLst>
        </pc:spChg>
      </pc:sldChg>
      <pc:sldChg chg="modSp del mod">
        <pc:chgData name="Dhaubanjar, Raj" userId="34a48694-5b2b-4040-9ebc-526f3d392aba" providerId="ADAL" clId="{3EAD2E97-56FF-C64B-8D77-F5747FC6A542}" dt="2023-11-27T17:45:33.878" v="247" actId="2696"/>
        <pc:sldMkLst>
          <pc:docMk/>
          <pc:sldMk cId="1566545386" sldId="263"/>
        </pc:sldMkLst>
        <pc:picChg chg="mod">
          <ac:chgData name="Dhaubanjar, Raj" userId="34a48694-5b2b-4040-9ebc-526f3d392aba" providerId="ADAL" clId="{3EAD2E97-56FF-C64B-8D77-F5747FC6A542}" dt="2023-11-21T15:12:32.035" v="87" actId="1440"/>
          <ac:picMkLst>
            <pc:docMk/>
            <pc:sldMk cId="1566545386" sldId="263"/>
            <ac:picMk id="13" creationId="{63F67829-F1EE-84D8-A987-083E31A00F92}"/>
          </ac:picMkLst>
        </pc:picChg>
        <pc:picChg chg="mod">
          <ac:chgData name="Dhaubanjar, Raj" userId="34a48694-5b2b-4040-9ebc-526f3d392aba" providerId="ADAL" clId="{3EAD2E97-56FF-C64B-8D77-F5747FC6A542}" dt="2023-11-21T15:12:34.250" v="88" actId="1440"/>
          <ac:picMkLst>
            <pc:docMk/>
            <pc:sldMk cId="1566545386" sldId="263"/>
            <ac:picMk id="18" creationId="{647BA921-91A4-793F-814D-72455F7CD70F}"/>
          </ac:picMkLst>
        </pc:picChg>
      </pc:sldChg>
      <pc:sldChg chg="modSp mod">
        <pc:chgData name="Dhaubanjar, Raj" userId="34a48694-5b2b-4040-9ebc-526f3d392aba" providerId="ADAL" clId="{3EAD2E97-56FF-C64B-8D77-F5747FC6A542}" dt="2023-11-21T15:12:27.820" v="86" actId="1440"/>
        <pc:sldMkLst>
          <pc:docMk/>
          <pc:sldMk cId="917164405" sldId="264"/>
        </pc:sldMkLst>
        <pc:picChg chg="mod">
          <ac:chgData name="Dhaubanjar, Raj" userId="34a48694-5b2b-4040-9ebc-526f3d392aba" providerId="ADAL" clId="{3EAD2E97-56FF-C64B-8D77-F5747FC6A542}" dt="2023-11-21T15:12:27.820" v="86" actId="1440"/>
          <ac:picMkLst>
            <pc:docMk/>
            <pc:sldMk cId="917164405" sldId="264"/>
            <ac:picMk id="4" creationId="{3CD02386-D2E0-FE32-B6EA-43ADC03FE903}"/>
          </ac:picMkLst>
        </pc:picChg>
      </pc:sldChg>
      <pc:sldChg chg="modSp mod">
        <pc:chgData name="Dhaubanjar, Raj" userId="34a48694-5b2b-4040-9ebc-526f3d392aba" providerId="ADAL" clId="{3EAD2E97-56FF-C64B-8D77-F5747FC6A542}" dt="2023-11-27T19:19:58.408" v="291" actId="1037"/>
        <pc:sldMkLst>
          <pc:docMk/>
          <pc:sldMk cId="465702653" sldId="265"/>
        </pc:sldMkLst>
        <pc:picChg chg="mod">
          <ac:chgData name="Dhaubanjar, Raj" userId="34a48694-5b2b-4040-9ebc-526f3d392aba" providerId="ADAL" clId="{3EAD2E97-56FF-C64B-8D77-F5747FC6A542}" dt="2023-11-27T19:19:58.408" v="291" actId="1037"/>
          <ac:picMkLst>
            <pc:docMk/>
            <pc:sldMk cId="465702653" sldId="265"/>
            <ac:picMk id="4" creationId="{6AD98DC1-F120-8C7C-161C-BB87E0D76B6C}"/>
          </ac:picMkLst>
        </pc:picChg>
      </pc:sldChg>
      <pc:sldChg chg="addSp delSp modSp mod ord">
        <pc:chgData name="Dhaubanjar, Raj" userId="34a48694-5b2b-4040-9ebc-526f3d392aba" providerId="ADAL" clId="{3EAD2E97-56FF-C64B-8D77-F5747FC6A542}" dt="2023-11-27T18:15:27.475" v="273" actId="1076"/>
        <pc:sldMkLst>
          <pc:docMk/>
          <pc:sldMk cId="4224576537" sldId="270"/>
        </pc:sldMkLst>
        <pc:picChg chg="add mod">
          <ac:chgData name="Dhaubanjar, Raj" userId="34a48694-5b2b-4040-9ebc-526f3d392aba" providerId="ADAL" clId="{3EAD2E97-56FF-C64B-8D77-F5747FC6A542}" dt="2023-11-21T14:55:39.363" v="68" actId="1038"/>
          <ac:picMkLst>
            <pc:docMk/>
            <pc:sldMk cId="4224576537" sldId="270"/>
            <ac:picMk id="3" creationId="{EB43C697-ED8D-5914-605B-E7881857CB78}"/>
          </ac:picMkLst>
        </pc:picChg>
        <pc:picChg chg="mod">
          <ac:chgData name="Dhaubanjar, Raj" userId="34a48694-5b2b-4040-9ebc-526f3d392aba" providerId="ADAL" clId="{3EAD2E97-56FF-C64B-8D77-F5747FC6A542}" dt="2023-11-27T17:33:45.239" v="157" actId="1038"/>
          <ac:picMkLst>
            <pc:docMk/>
            <pc:sldMk cId="4224576537" sldId="270"/>
            <ac:picMk id="4" creationId="{15B326C7-EF12-AE2F-97A4-F0DCDEF0902C}"/>
          </ac:picMkLst>
        </pc:picChg>
        <pc:picChg chg="add del mod">
          <ac:chgData name="Dhaubanjar, Raj" userId="34a48694-5b2b-4040-9ebc-526f3d392aba" providerId="ADAL" clId="{3EAD2E97-56FF-C64B-8D77-F5747FC6A542}" dt="2023-11-21T14:52:10.607" v="25" actId="478"/>
          <ac:picMkLst>
            <pc:docMk/>
            <pc:sldMk cId="4224576537" sldId="270"/>
            <ac:picMk id="4" creationId="{5EB65FFE-86DE-92A8-D87E-D547A44A7175}"/>
          </ac:picMkLst>
        </pc:picChg>
        <pc:picChg chg="add mod">
          <ac:chgData name="Dhaubanjar, Raj" userId="34a48694-5b2b-4040-9ebc-526f3d392aba" providerId="ADAL" clId="{3EAD2E97-56FF-C64B-8D77-F5747FC6A542}" dt="2023-11-21T14:55:41.247" v="70" actId="1038"/>
          <ac:picMkLst>
            <pc:docMk/>
            <pc:sldMk cId="4224576537" sldId="270"/>
            <ac:picMk id="6" creationId="{EC501414-0002-7547-CB00-25C609954B8C}"/>
          </ac:picMkLst>
        </pc:picChg>
        <pc:picChg chg="add del mod">
          <ac:chgData name="Dhaubanjar, Raj" userId="34a48694-5b2b-4040-9ebc-526f3d392aba" providerId="ADAL" clId="{3EAD2E97-56FF-C64B-8D77-F5747FC6A542}" dt="2023-11-21T14:51:13.435" v="24" actId="478"/>
          <ac:picMkLst>
            <pc:docMk/>
            <pc:sldMk cId="4224576537" sldId="270"/>
            <ac:picMk id="7" creationId="{18F9323C-8AAC-0DA6-54A2-D2D3C903F6B9}"/>
          </ac:picMkLst>
        </pc:picChg>
        <pc:picChg chg="add mod">
          <ac:chgData name="Dhaubanjar, Raj" userId="34a48694-5b2b-4040-9ebc-526f3d392aba" providerId="ADAL" clId="{3EAD2E97-56FF-C64B-8D77-F5747FC6A542}" dt="2023-11-27T18:15:25.398" v="272" actId="1076"/>
          <ac:picMkLst>
            <pc:docMk/>
            <pc:sldMk cId="4224576537" sldId="270"/>
            <ac:picMk id="7" creationId="{E0BF62B1-69B7-3E0A-CCD3-148FC899B301}"/>
          </ac:picMkLst>
        </pc:picChg>
        <pc:picChg chg="del">
          <ac:chgData name="Dhaubanjar, Raj" userId="34a48694-5b2b-4040-9ebc-526f3d392aba" providerId="ADAL" clId="{3EAD2E97-56FF-C64B-8D77-F5747FC6A542}" dt="2023-11-21T14:49:44.074" v="9" actId="478"/>
          <ac:picMkLst>
            <pc:docMk/>
            <pc:sldMk cId="4224576537" sldId="270"/>
            <ac:picMk id="8" creationId="{97042FA4-13EB-9345-D9F8-BAAAB29D9C72}"/>
          </ac:picMkLst>
        </pc:picChg>
        <pc:picChg chg="mod">
          <ac:chgData name="Dhaubanjar, Raj" userId="34a48694-5b2b-4040-9ebc-526f3d392aba" providerId="ADAL" clId="{3EAD2E97-56FF-C64B-8D77-F5747FC6A542}" dt="2023-11-27T18:15:27.475" v="273" actId="1076"/>
          <ac:picMkLst>
            <pc:docMk/>
            <pc:sldMk cId="4224576537" sldId="270"/>
            <ac:picMk id="8" creationId="{E13A4F49-4130-9903-006B-7171B0A6B3A4}"/>
          </ac:picMkLst>
        </pc:picChg>
        <pc:picChg chg="add mod">
          <ac:chgData name="Dhaubanjar, Raj" userId="34a48694-5b2b-4040-9ebc-526f3d392aba" providerId="ADAL" clId="{3EAD2E97-56FF-C64B-8D77-F5747FC6A542}" dt="2023-11-21T14:55:43.068" v="72" actId="1038"/>
          <ac:picMkLst>
            <pc:docMk/>
            <pc:sldMk cId="4224576537" sldId="270"/>
            <ac:picMk id="9" creationId="{B5AD7F60-282B-D270-1135-DA95EA46B73C}"/>
          </ac:picMkLst>
        </pc:picChg>
        <pc:picChg chg="del">
          <ac:chgData name="Dhaubanjar, Raj" userId="34a48694-5b2b-4040-9ebc-526f3d392aba" providerId="ADAL" clId="{3EAD2E97-56FF-C64B-8D77-F5747FC6A542}" dt="2023-11-21T14:46:06.381" v="0" actId="478"/>
          <ac:picMkLst>
            <pc:docMk/>
            <pc:sldMk cId="4224576537" sldId="270"/>
            <ac:picMk id="11" creationId="{18AFF0D4-04CF-AC3E-7BD3-310F757321F2}"/>
          </ac:picMkLst>
        </pc:picChg>
        <pc:picChg chg="del mod">
          <ac:chgData name="Dhaubanjar, Raj" userId="34a48694-5b2b-4040-9ebc-526f3d392aba" providerId="ADAL" clId="{3EAD2E97-56FF-C64B-8D77-F5747FC6A542}" dt="2023-11-27T17:32:37.417" v="128" actId="478"/>
          <ac:picMkLst>
            <pc:docMk/>
            <pc:sldMk cId="4224576537" sldId="270"/>
            <ac:picMk id="11" creationId="{EE6AAA5E-4677-2087-3196-902FE136D1F0}"/>
          </ac:picMkLst>
        </pc:picChg>
      </pc:sldChg>
      <pc:sldChg chg="addSp delSp modSp add mod">
        <pc:chgData name="Dhaubanjar, Raj" userId="34a48694-5b2b-4040-9ebc-526f3d392aba" providerId="ADAL" clId="{3EAD2E97-56FF-C64B-8D77-F5747FC6A542}" dt="2023-11-21T15:13:22.249" v="103" actId="20577"/>
        <pc:sldMkLst>
          <pc:docMk/>
          <pc:sldMk cId="1195610668" sldId="273"/>
        </pc:sldMkLst>
        <pc:spChg chg="mod">
          <ac:chgData name="Dhaubanjar, Raj" userId="34a48694-5b2b-4040-9ebc-526f3d392aba" providerId="ADAL" clId="{3EAD2E97-56FF-C64B-8D77-F5747FC6A542}" dt="2023-11-21T15:13:22.249" v="103" actId="20577"/>
          <ac:spMkLst>
            <pc:docMk/>
            <pc:sldMk cId="1195610668" sldId="273"/>
            <ac:spMk id="2" creationId="{2020A65D-BB9D-60AB-2EA8-A7F0D64EEDEC}"/>
          </ac:spMkLst>
        </pc:spChg>
        <pc:spChg chg="add del mod">
          <ac:chgData name="Dhaubanjar, Raj" userId="34a48694-5b2b-4040-9ebc-526f3d392aba" providerId="ADAL" clId="{3EAD2E97-56FF-C64B-8D77-F5747FC6A542}" dt="2023-11-21T15:12:00.554" v="78" actId="478"/>
          <ac:spMkLst>
            <pc:docMk/>
            <pc:sldMk cId="1195610668" sldId="273"/>
            <ac:spMk id="6" creationId="{68056580-21C2-4FD7-1B8D-0A6885B8799D}"/>
          </ac:spMkLst>
        </pc:spChg>
        <pc:picChg chg="del">
          <ac:chgData name="Dhaubanjar, Raj" userId="34a48694-5b2b-4040-9ebc-526f3d392aba" providerId="ADAL" clId="{3EAD2E97-56FF-C64B-8D77-F5747FC6A542}" dt="2023-11-21T15:11:50.594" v="75" actId="478"/>
          <ac:picMkLst>
            <pc:docMk/>
            <pc:sldMk cId="1195610668" sldId="273"/>
            <ac:picMk id="4" creationId="{3CD02386-D2E0-FE32-B6EA-43ADC03FE903}"/>
          </ac:picMkLst>
        </pc:picChg>
        <pc:picChg chg="add mod">
          <ac:chgData name="Dhaubanjar, Raj" userId="34a48694-5b2b-4040-9ebc-526f3d392aba" providerId="ADAL" clId="{3EAD2E97-56FF-C64B-8D77-F5747FC6A542}" dt="2023-11-21T15:12:23.931" v="85" actId="1440"/>
          <ac:picMkLst>
            <pc:docMk/>
            <pc:sldMk cId="1195610668" sldId="273"/>
            <ac:picMk id="7" creationId="{AD639141-7D5B-1293-6695-ABF0E0216916}"/>
          </ac:picMkLst>
        </pc:picChg>
      </pc:sldChg>
      <pc:sldChg chg="modSp mod">
        <pc:chgData name="Dhaubanjar, Raj" userId="34a48694-5b2b-4040-9ebc-526f3d392aba" providerId="ADAL" clId="{3EAD2E97-56FF-C64B-8D77-F5747FC6A542}" dt="2023-11-27T18:16:03.853" v="285" actId="27636"/>
        <pc:sldMkLst>
          <pc:docMk/>
          <pc:sldMk cId="4068467234" sldId="277"/>
        </pc:sldMkLst>
        <pc:spChg chg="mod">
          <ac:chgData name="Dhaubanjar, Raj" userId="34a48694-5b2b-4040-9ebc-526f3d392aba" providerId="ADAL" clId="{3EAD2E97-56FF-C64B-8D77-F5747FC6A542}" dt="2023-11-27T18:16:03.853" v="285" actId="27636"/>
          <ac:spMkLst>
            <pc:docMk/>
            <pc:sldMk cId="4068467234" sldId="277"/>
            <ac:spMk id="28" creationId="{8EC039A2-F903-DADC-7D4D-CC3C9720CCAD}"/>
          </ac:spMkLst>
        </pc:spChg>
      </pc:sldChg>
      <pc:sldChg chg="modSp mod ord">
        <pc:chgData name="Dhaubanjar, Raj" userId="34a48694-5b2b-4040-9ebc-526f3d392aba" providerId="ADAL" clId="{3EAD2E97-56FF-C64B-8D77-F5747FC6A542}" dt="2023-11-27T17:52:33.245" v="249" actId="20578"/>
        <pc:sldMkLst>
          <pc:docMk/>
          <pc:sldMk cId="3202646231" sldId="278"/>
        </pc:sldMkLst>
        <pc:spChg chg="mod">
          <ac:chgData name="Dhaubanjar, Raj" userId="34a48694-5b2b-4040-9ebc-526f3d392aba" providerId="ADAL" clId="{3EAD2E97-56FF-C64B-8D77-F5747FC6A542}" dt="2023-11-27T17:41:39.494" v="215" actId="27636"/>
          <ac:spMkLst>
            <pc:docMk/>
            <pc:sldMk cId="3202646231" sldId="278"/>
            <ac:spMk id="28" creationId="{8EC039A2-F903-DADC-7D4D-CC3C9720CCAD}"/>
          </ac:spMkLst>
        </pc:spChg>
      </pc:sldChg>
      <pc:sldChg chg="modSp del mod">
        <pc:chgData name="Dhaubanjar, Raj" userId="34a48694-5b2b-4040-9ebc-526f3d392aba" providerId="ADAL" clId="{3EAD2E97-56FF-C64B-8D77-F5747FC6A542}" dt="2023-11-27T17:42:52.194" v="235" actId="2696"/>
        <pc:sldMkLst>
          <pc:docMk/>
          <pc:sldMk cId="2846150906" sldId="279"/>
        </pc:sldMkLst>
        <pc:spChg chg="mod">
          <ac:chgData name="Dhaubanjar, Raj" userId="34a48694-5b2b-4040-9ebc-526f3d392aba" providerId="ADAL" clId="{3EAD2E97-56FF-C64B-8D77-F5747FC6A542}" dt="2023-11-27T17:40:46.775" v="187" actId="20577"/>
          <ac:spMkLst>
            <pc:docMk/>
            <pc:sldMk cId="2846150906" sldId="279"/>
            <ac:spMk id="28" creationId="{8EC039A2-F903-DADC-7D4D-CC3C9720CCAD}"/>
          </ac:spMkLst>
        </pc:spChg>
      </pc:sldChg>
      <pc:sldChg chg="addSp delSp modSp add del mod ord">
        <pc:chgData name="Dhaubanjar, Raj" userId="34a48694-5b2b-4040-9ebc-526f3d392aba" providerId="ADAL" clId="{3EAD2E97-56FF-C64B-8D77-F5747FC6A542}" dt="2023-11-27T17:42:01.492" v="218" actId="14100"/>
        <pc:sldMkLst>
          <pc:docMk/>
          <pc:sldMk cId="2714931152" sldId="281"/>
        </pc:sldMkLst>
        <pc:spChg chg="mod">
          <ac:chgData name="Dhaubanjar, Raj" userId="34a48694-5b2b-4040-9ebc-526f3d392aba" providerId="ADAL" clId="{3EAD2E97-56FF-C64B-8D77-F5747FC6A542}" dt="2023-11-27T17:42:01.492" v="218" actId="14100"/>
          <ac:spMkLst>
            <pc:docMk/>
            <pc:sldMk cId="2714931152" sldId="281"/>
            <ac:spMk id="28" creationId="{8EC039A2-F903-DADC-7D4D-CC3C9720CCAD}"/>
          </ac:spMkLst>
        </pc:spChg>
        <pc:picChg chg="add del">
          <ac:chgData name="Dhaubanjar, Raj" userId="34a48694-5b2b-4040-9ebc-526f3d392aba" providerId="ADAL" clId="{3EAD2E97-56FF-C64B-8D77-F5747FC6A542}" dt="2023-11-27T17:40:47.493" v="188" actId="478"/>
          <ac:picMkLst>
            <pc:docMk/>
            <pc:sldMk cId="2714931152" sldId="281"/>
            <ac:picMk id="3" creationId="{07BDCE92-4401-CD20-B9D3-35F38B40431E}"/>
          </ac:picMkLst>
        </pc:picChg>
      </pc:sldChg>
      <pc:sldChg chg="modSp mod">
        <pc:chgData name="Dhaubanjar, Raj" userId="34a48694-5b2b-4040-9ebc-526f3d392aba" providerId="ADAL" clId="{3EAD2E97-56FF-C64B-8D77-F5747FC6A542}" dt="2023-11-27T18:03:13.848" v="268" actId="14100"/>
        <pc:sldMkLst>
          <pc:docMk/>
          <pc:sldMk cId="1843455291" sldId="282"/>
        </pc:sldMkLst>
        <pc:spChg chg="mod">
          <ac:chgData name="Dhaubanjar, Raj" userId="34a48694-5b2b-4040-9ebc-526f3d392aba" providerId="ADAL" clId="{3EAD2E97-56FF-C64B-8D77-F5747FC6A542}" dt="2023-11-27T17:41:27.121" v="201" actId="20577"/>
          <ac:spMkLst>
            <pc:docMk/>
            <pc:sldMk cId="1843455291" sldId="282"/>
            <ac:spMk id="28" creationId="{8EC039A2-F903-DADC-7D4D-CC3C9720CCAD}"/>
          </ac:spMkLst>
        </pc:spChg>
        <pc:picChg chg="mod">
          <ac:chgData name="Dhaubanjar, Raj" userId="34a48694-5b2b-4040-9ebc-526f3d392aba" providerId="ADAL" clId="{3EAD2E97-56FF-C64B-8D77-F5747FC6A542}" dt="2023-11-27T17:43:34.576" v="245" actId="1076"/>
          <ac:picMkLst>
            <pc:docMk/>
            <pc:sldMk cId="1843455291" sldId="282"/>
            <ac:picMk id="2" creationId="{3EDD6E33-A034-3B94-68E5-D614387B2AC3}"/>
          </ac:picMkLst>
        </pc:picChg>
        <pc:picChg chg="mod">
          <ac:chgData name="Dhaubanjar, Raj" userId="34a48694-5b2b-4040-9ebc-526f3d392aba" providerId="ADAL" clId="{3EAD2E97-56FF-C64B-8D77-F5747FC6A542}" dt="2023-11-27T18:03:13.848" v="268" actId="14100"/>
          <ac:picMkLst>
            <pc:docMk/>
            <pc:sldMk cId="1843455291" sldId="282"/>
            <ac:picMk id="3" creationId="{24554B5A-24D5-D16F-3D58-1874456FE6F3}"/>
          </ac:picMkLst>
        </pc:picChg>
      </pc:sldChg>
      <pc:sldChg chg="addSp delSp modSp add mod ord">
        <pc:chgData name="Dhaubanjar, Raj" userId="34a48694-5b2b-4040-9ebc-526f3d392aba" providerId="ADAL" clId="{3EAD2E97-56FF-C64B-8D77-F5747FC6A542}" dt="2023-11-27T17:54:22.852" v="266" actId="1036"/>
        <pc:sldMkLst>
          <pc:docMk/>
          <pc:sldMk cId="1803401142" sldId="283"/>
        </pc:sldMkLst>
        <pc:spChg chg="mod">
          <ac:chgData name="Dhaubanjar, Raj" userId="34a48694-5b2b-4040-9ebc-526f3d392aba" providerId="ADAL" clId="{3EAD2E97-56FF-C64B-8D77-F5747FC6A542}" dt="2023-11-27T17:42:44.472" v="232" actId="20577"/>
          <ac:spMkLst>
            <pc:docMk/>
            <pc:sldMk cId="1803401142" sldId="283"/>
            <ac:spMk id="28" creationId="{8EC039A2-F903-DADC-7D4D-CC3C9720CCAD}"/>
          </ac:spMkLst>
        </pc:spChg>
        <pc:picChg chg="del">
          <ac:chgData name="Dhaubanjar, Raj" userId="34a48694-5b2b-4040-9ebc-526f3d392aba" providerId="ADAL" clId="{3EAD2E97-56FF-C64B-8D77-F5747FC6A542}" dt="2023-11-27T17:42:46.525" v="233" actId="478"/>
          <ac:picMkLst>
            <pc:docMk/>
            <pc:sldMk cId="1803401142" sldId="283"/>
            <ac:picMk id="2" creationId="{3EDD6E33-A034-3B94-68E5-D614387B2AC3}"/>
          </ac:picMkLst>
        </pc:picChg>
        <pc:picChg chg="add mod">
          <ac:chgData name="Dhaubanjar, Raj" userId="34a48694-5b2b-4040-9ebc-526f3d392aba" providerId="ADAL" clId="{3EAD2E97-56FF-C64B-8D77-F5747FC6A542}" dt="2023-11-27T17:54:22.852" v="266" actId="1036"/>
          <ac:picMkLst>
            <pc:docMk/>
            <pc:sldMk cId="1803401142" sldId="283"/>
            <ac:picMk id="3" creationId="{77F055C8-B541-E187-DA16-559BF366B9FD}"/>
          </ac:picMkLst>
        </pc:picChg>
      </pc:sldChg>
      <pc:sldChg chg="addSp delSp modSp add mod">
        <pc:chgData name="Dhaubanjar, Raj" userId="34a48694-5b2b-4040-9ebc-526f3d392aba" providerId="ADAL" clId="{3EAD2E97-56FF-C64B-8D77-F5747FC6A542}" dt="2023-11-27T17:53:52.801" v="262" actId="1076"/>
        <pc:sldMkLst>
          <pc:docMk/>
          <pc:sldMk cId="445673122" sldId="284"/>
        </pc:sldMkLst>
        <pc:spChg chg="mod">
          <ac:chgData name="Dhaubanjar, Raj" userId="34a48694-5b2b-4040-9ebc-526f3d392aba" providerId="ADAL" clId="{3EAD2E97-56FF-C64B-8D77-F5747FC6A542}" dt="2023-11-27T17:53:28.517" v="256" actId="20577"/>
          <ac:spMkLst>
            <pc:docMk/>
            <pc:sldMk cId="445673122" sldId="284"/>
            <ac:spMk id="28" creationId="{8EC039A2-F903-DADC-7D4D-CC3C9720CCAD}"/>
          </ac:spMkLst>
        </pc:spChg>
        <pc:picChg chg="add mod">
          <ac:chgData name="Dhaubanjar, Raj" userId="34a48694-5b2b-4040-9ebc-526f3d392aba" providerId="ADAL" clId="{3EAD2E97-56FF-C64B-8D77-F5747FC6A542}" dt="2023-11-27T17:53:52.801" v="262" actId="1076"/>
          <ac:picMkLst>
            <pc:docMk/>
            <pc:sldMk cId="445673122" sldId="284"/>
            <ac:picMk id="2" creationId="{CB337E58-4BB0-17BE-74CE-A294280FAFC7}"/>
          </ac:picMkLst>
        </pc:picChg>
        <pc:picChg chg="del">
          <ac:chgData name="Dhaubanjar, Raj" userId="34a48694-5b2b-4040-9ebc-526f3d392aba" providerId="ADAL" clId="{3EAD2E97-56FF-C64B-8D77-F5747FC6A542}" dt="2023-11-27T17:53:30.254" v="257" actId="478"/>
          <ac:picMkLst>
            <pc:docMk/>
            <pc:sldMk cId="445673122" sldId="284"/>
            <ac:picMk id="3" creationId="{77F055C8-B541-E187-DA16-559BF366B9FD}"/>
          </ac:picMkLst>
        </pc:picChg>
      </pc:sldChg>
    </pc:docChg>
  </pc:docChgLst>
  <pc:docChgLst>
    <pc:chgData name="Shrestha, Sumit" userId="S::sumitshr@ttu.edu::8d85d02f-c0e1-48d0-9d31-221b919964f5" providerId="AD" clId="Web-{C48B0132-7E8E-4689-9F83-0E3698070F0D}"/>
    <pc:docChg chg="modSld">
      <pc:chgData name="Shrestha, Sumit" userId="S::sumitshr@ttu.edu::8d85d02f-c0e1-48d0-9d31-221b919964f5" providerId="AD" clId="Web-{C48B0132-7E8E-4689-9F83-0E3698070F0D}" dt="2023-11-27T19:25:17.725" v="337"/>
      <pc:docMkLst>
        <pc:docMk/>
      </pc:docMkLst>
      <pc:sldChg chg="modSp">
        <pc:chgData name="Shrestha, Sumit" userId="S::sumitshr@ttu.edu::8d85d02f-c0e1-48d0-9d31-221b919964f5" providerId="AD" clId="Web-{C48B0132-7E8E-4689-9F83-0E3698070F0D}" dt="2023-11-27T18:57:18.269" v="183" actId="20577"/>
        <pc:sldMkLst>
          <pc:docMk/>
          <pc:sldMk cId="242781596" sldId="256"/>
        </pc:sldMkLst>
        <pc:spChg chg="mod">
          <ac:chgData name="Shrestha, Sumit" userId="S::sumitshr@ttu.edu::8d85d02f-c0e1-48d0-9d31-221b919964f5" providerId="AD" clId="Web-{C48B0132-7E8E-4689-9F83-0E3698070F0D}" dt="2023-11-27T18:57:18.269" v="183" actId="20577"/>
          <ac:spMkLst>
            <pc:docMk/>
            <pc:sldMk cId="242781596" sldId="256"/>
            <ac:spMk id="3" creationId="{FA502423-0D57-7B6B-EDCD-A19B6889A89E}"/>
          </ac:spMkLst>
        </pc:spChg>
      </pc:sldChg>
      <pc:sldChg chg="modSp">
        <pc:chgData name="Shrestha, Sumit" userId="S::sumitshr@ttu.edu::8d85d02f-c0e1-48d0-9d31-221b919964f5" providerId="AD" clId="Web-{C48B0132-7E8E-4689-9F83-0E3698070F0D}" dt="2023-11-27T18:21:37.635" v="101" actId="14100"/>
        <pc:sldMkLst>
          <pc:docMk/>
          <pc:sldMk cId="2446482970" sldId="258"/>
        </pc:sldMkLst>
        <pc:spChg chg="mod">
          <ac:chgData name="Shrestha, Sumit" userId="S::sumitshr@ttu.edu::8d85d02f-c0e1-48d0-9d31-221b919964f5" providerId="AD" clId="Web-{C48B0132-7E8E-4689-9F83-0E3698070F0D}" dt="2023-11-27T18:21:37.635" v="101" actId="14100"/>
          <ac:spMkLst>
            <pc:docMk/>
            <pc:sldMk cId="2446482970" sldId="258"/>
            <ac:spMk id="2" creationId="{9F50BB8B-EBE8-53E8-87BF-B14BCD5157AF}"/>
          </ac:spMkLst>
        </pc:spChg>
      </pc:sldChg>
      <pc:sldChg chg="modSp">
        <pc:chgData name="Shrestha, Sumit" userId="S::sumitshr@ttu.edu::8d85d02f-c0e1-48d0-9d31-221b919964f5" providerId="AD" clId="Web-{C48B0132-7E8E-4689-9F83-0E3698070F0D}" dt="2023-11-27T18:57:43.598" v="189" actId="20577"/>
        <pc:sldMkLst>
          <pc:docMk/>
          <pc:sldMk cId="1635904497" sldId="259"/>
        </pc:sldMkLst>
        <pc:spChg chg="mod">
          <ac:chgData name="Shrestha, Sumit" userId="S::sumitshr@ttu.edu::8d85d02f-c0e1-48d0-9d31-221b919964f5" providerId="AD" clId="Web-{C48B0132-7E8E-4689-9F83-0E3698070F0D}" dt="2023-11-27T18:21:10.634" v="88" actId="14100"/>
          <ac:spMkLst>
            <pc:docMk/>
            <pc:sldMk cId="1635904497" sldId="259"/>
            <ac:spMk id="2" creationId="{88779D2B-051B-9FA2-2050-B6BF3F4EADE6}"/>
          </ac:spMkLst>
        </pc:spChg>
        <pc:spChg chg="mod">
          <ac:chgData name="Shrestha, Sumit" userId="S::sumitshr@ttu.edu::8d85d02f-c0e1-48d0-9d31-221b919964f5" providerId="AD" clId="Web-{C48B0132-7E8E-4689-9F83-0E3698070F0D}" dt="2023-11-27T18:57:43.598" v="189" actId="20577"/>
          <ac:spMkLst>
            <pc:docMk/>
            <pc:sldMk cId="1635904497" sldId="259"/>
            <ac:spMk id="3" creationId="{C4D06C45-07DD-7AF9-FDDF-AE738C014224}"/>
          </ac:spMkLst>
        </pc:spChg>
      </pc:sldChg>
      <pc:sldChg chg="modSp">
        <pc:chgData name="Shrestha, Sumit" userId="S::sumitshr@ttu.edu::8d85d02f-c0e1-48d0-9d31-221b919964f5" providerId="AD" clId="Web-{C48B0132-7E8E-4689-9F83-0E3698070F0D}" dt="2023-11-27T18:19:33.600" v="25" actId="20577"/>
        <pc:sldMkLst>
          <pc:docMk/>
          <pc:sldMk cId="3022354668" sldId="261"/>
        </pc:sldMkLst>
        <pc:spChg chg="mod">
          <ac:chgData name="Shrestha, Sumit" userId="S::sumitshr@ttu.edu::8d85d02f-c0e1-48d0-9d31-221b919964f5" providerId="AD" clId="Web-{C48B0132-7E8E-4689-9F83-0E3698070F0D}" dt="2023-11-27T18:19:33.600" v="25" actId="20577"/>
          <ac:spMkLst>
            <pc:docMk/>
            <pc:sldMk cId="3022354668" sldId="261"/>
            <ac:spMk id="2" creationId="{26A49AA0-A60A-CB78-EFDF-50284FE918F0}"/>
          </ac:spMkLst>
        </pc:spChg>
      </pc:sldChg>
      <pc:sldChg chg="addSp delSp modSp addAnim delAnim">
        <pc:chgData name="Shrestha, Sumit" userId="S::sumitshr@ttu.edu::8d85d02f-c0e1-48d0-9d31-221b919964f5" providerId="AD" clId="Web-{C48B0132-7E8E-4689-9F83-0E3698070F0D}" dt="2023-11-27T19:25:17.725" v="337"/>
        <pc:sldMkLst>
          <pc:docMk/>
          <pc:sldMk cId="1925995708" sldId="262"/>
        </pc:sldMkLst>
        <pc:spChg chg="mod">
          <ac:chgData name="Shrestha, Sumit" userId="S::sumitshr@ttu.edu::8d85d02f-c0e1-48d0-9d31-221b919964f5" providerId="AD" clId="Web-{C48B0132-7E8E-4689-9F83-0E3698070F0D}" dt="2023-11-27T18:20:57.212" v="77" actId="14100"/>
          <ac:spMkLst>
            <pc:docMk/>
            <pc:sldMk cId="1925995708" sldId="262"/>
            <ac:spMk id="2" creationId="{899EBF7E-B802-C5B8-542F-3EAFA3AC0B58}"/>
          </ac:spMkLst>
        </pc:spChg>
        <pc:spChg chg="del">
          <ac:chgData name="Shrestha, Sumit" userId="S::sumitshr@ttu.edu::8d85d02f-c0e1-48d0-9d31-221b919964f5" providerId="AD" clId="Web-{C48B0132-7E8E-4689-9F83-0E3698070F0D}" dt="2023-11-27T19:19:18.980" v="287"/>
          <ac:spMkLst>
            <pc:docMk/>
            <pc:sldMk cId="1925995708" sldId="262"/>
            <ac:spMk id="6" creationId="{DFDAAC55-A6BC-6C0C-EEFE-FB235E7C7EB2}"/>
          </ac:spMkLst>
        </pc:spChg>
        <pc:spChg chg="del mod">
          <ac:chgData name="Shrestha, Sumit" userId="S::sumitshr@ttu.edu::8d85d02f-c0e1-48d0-9d31-221b919964f5" providerId="AD" clId="Web-{C48B0132-7E8E-4689-9F83-0E3698070F0D}" dt="2023-11-27T19:19:29.855" v="291"/>
          <ac:spMkLst>
            <pc:docMk/>
            <pc:sldMk cId="1925995708" sldId="262"/>
            <ac:spMk id="7" creationId="{42EEFF7C-D9D7-EF48-3FBD-EAA11FCDC3D1}"/>
          </ac:spMkLst>
        </pc:spChg>
        <pc:spChg chg="add mod">
          <ac:chgData name="Shrestha, Sumit" userId="S::sumitshr@ttu.edu::8d85d02f-c0e1-48d0-9d31-221b919964f5" providerId="AD" clId="Web-{C48B0132-7E8E-4689-9F83-0E3698070F0D}" dt="2023-11-27T19:24:42.161" v="327" actId="1076"/>
          <ac:spMkLst>
            <pc:docMk/>
            <pc:sldMk cId="1925995708" sldId="262"/>
            <ac:spMk id="8" creationId="{B727E8B3-29DA-450B-5A57-1CFBBBA9BD06}"/>
          </ac:spMkLst>
        </pc:spChg>
        <pc:spChg chg="add mod">
          <ac:chgData name="Shrestha, Sumit" userId="S::sumitshr@ttu.edu::8d85d02f-c0e1-48d0-9d31-221b919964f5" providerId="AD" clId="Web-{C48B0132-7E8E-4689-9F83-0E3698070F0D}" dt="2023-11-27T19:25:13.318" v="336" actId="1076"/>
          <ac:spMkLst>
            <pc:docMk/>
            <pc:sldMk cId="1925995708" sldId="262"/>
            <ac:spMk id="9" creationId="{0882C8BB-9349-4C85-16BF-33385975B15F}"/>
          </ac:spMkLst>
        </pc:spChg>
        <pc:picChg chg="mod">
          <ac:chgData name="Shrestha, Sumit" userId="S::sumitshr@ttu.edu::8d85d02f-c0e1-48d0-9d31-221b919964f5" providerId="AD" clId="Web-{C48B0132-7E8E-4689-9F83-0E3698070F0D}" dt="2023-11-27T19:20:24.591" v="304" actId="1076"/>
          <ac:picMkLst>
            <pc:docMk/>
            <pc:sldMk cId="1925995708" sldId="262"/>
            <ac:picMk id="3" creationId="{CF930723-FA22-0653-B755-6AC857CF1D3A}"/>
          </ac:picMkLst>
        </pc:picChg>
        <pc:picChg chg="mod ord">
          <ac:chgData name="Shrestha, Sumit" userId="S::sumitshr@ttu.edu::8d85d02f-c0e1-48d0-9d31-221b919964f5" providerId="AD" clId="Web-{C48B0132-7E8E-4689-9F83-0E3698070F0D}" dt="2023-11-27T19:24:54.662" v="330"/>
          <ac:picMkLst>
            <pc:docMk/>
            <pc:sldMk cId="1925995708" sldId="262"/>
            <ac:picMk id="4" creationId="{3E85DD9B-475C-69DB-83F9-765D0469DDD3}"/>
          </ac:picMkLst>
        </pc:picChg>
      </pc:sldChg>
      <pc:sldChg chg="addSp modSp addAnim">
        <pc:chgData name="Shrestha, Sumit" userId="S::sumitshr@ttu.edu::8d85d02f-c0e1-48d0-9d31-221b919964f5" providerId="AD" clId="Web-{C48B0132-7E8E-4689-9F83-0E3698070F0D}" dt="2023-11-27T19:18:07.728" v="282" actId="1076"/>
        <pc:sldMkLst>
          <pc:docMk/>
          <pc:sldMk cId="465702653" sldId="265"/>
        </pc:sldMkLst>
        <pc:spChg chg="mod">
          <ac:chgData name="Shrestha, Sumit" userId="S::sumitshr@ttu.edu::8d85d02f-c0e1-48d0-9d31-221b919964f5" providerId="AD" clId="Web-{C48B0132-7E8E-4689-9F83-0E3698070F0D}" dt="2023-11-27T18:19:58.507" v="41" actId="20577"/>
          <ac:spMkLst>
            <pc:docMk/>
            <pc:sldMk cId="465702653" sldId="265"/>
            <ac:spMk id="2" creationId="{725055D9-A4AC-95DC-BB93-0BE0B5466630}"/>
          </ac:spMkLst>
        </pc:spChg>
        <pc:spChg chg="mod">
          <ac:chgData name="Shrestha, Sumit" userId="S::sumitshr@ttu.edu::8d85d02f-c0e1-48d0-9d31-221b919964f5" providerId="AD" clId="Web-{C48B0132-7E8E-4689-9F83-0E3698070F0D}" dt="2023-11-27T18:25:55.221" v="174" actId="20577"/>
          <ac:spMkLst>
            <pc:docMk/>
            <pc:sldMk cId="465702653" sldId="265"/>
            <ac:spMk id="3" creationId="{67269E01-26B6-B5B2-D4A2-AFEDFE378C5A}"/>
          </ac:spMkLst>
        </pc:spChg>
        <pc:picChg chg="add mod">
          <ac:chgData name="Shrestha, Sumit" userId="S::sumitshr@ttu.edu::8d85d02f-c0e1-48d0-9d31-221b919964f5" providerId="AD" clId="Web-{C48B0132-7E8E-4689-9F83-0E3698070F0D}" dt="2023-11-27T19:18:07.728" v="282" actId="1076"/>
          <ac:picMkLst>
            <pc:docMk/>
            <pc:sldMk cId="465702653" sldId="265"/>
            <ac:picMk id="4" creationId="{6AD98DC1-F120-8C7C-161C-BB87E0D76B6C}"/>
          </ac:picMkLst>
        </pc:picChg>
      </pc:sldChg>
      <pc:sldChg chg="modSp">
        <pc:chgData name="Shrestha, Sumit" userId="S::sumitshr@ttu.edu::8d85d02f-c0e1-48d0-9d31-221b919964f5" providerId="AD" clId="Web-{C48B0132-7E8E-4689-9F83-0E3698070F0D}" dt="2023-11-27T19:10:01.479" v="215" actId="20577"/>
        <pc:sldMkLst>
          <pc:docMk/>
          <pc:sldMk cId="4064657345" sldId="266"/>
        </pc:sldMkLst>
        <pc:spChg chg="mod">
          <ac:chgData name="Shrestha, Sumit" userId="S::sumitshr@ttu.edu::8d85d02f-c0e1-48d0-9d31-221b919964f5" providerId="AD" clId="Web-{C48B0132-7E8E-4689-9F83-0E3698070F0D}" dt="2023-11-27T18:21:03.759" v="84" actId="20577"/>
          <ac:spMkLst>
            <pc:docMk/>
            <pc:sldMk cId="4064657345" sldId="266"/>
            <ac:spMk id="2" creationId="{33E6C9A0-EF7B-D79E-FA26-1691280CD55F}"/>
          </ac:spMkLst>
        </pc:spChg>
        <pc:graphicFrameChg chg="modGraphic">
          <ac:chgData name="Shrestha, Sumit" userId="S::sumitshr@ttu.edu::8d85d02f-c0e1-48d0-9d31-221b919964f5" providerId="AD" clId="Web-{C48B0132-7E8E-4689-9F83-0E3698070F0D}" dt="2023-11-27T19:10:01.479" v="215" actId="20577"/>
          <ac:graphicFrameMkLst>
            <pc:docMk/>
            <pc:sldMk cId="4064657345" sldId="266"/>
            <ac:graphicFrameMk id="6" creationId="{F37F4C62-CC07-433A-C10E-BB5CC697349E}"/>
          </ac:graphicFrameMkLst>
        </pc:graphicFrameChg>
      </pc:sldChg>
      <pc:sldChg chg="modSp">
        <pc:chgData name="Shrestha, Sumit" userId="S::sumitshr@ttu.edu::8d85d02f-c0e1-48d0-9d31-221b919964f5" providerId="AD" clId="Web-{C48B0132-7E8E-4689-9F83-0E3698070F0D}" dt="2023-11-27T18:20:31.273" v="68" actId="20577"/>
        <pc:sldMkLst>
          <pc:docMk/>
          <pc:sldMk cId="1969439135" sldId="267"/>
        </pc:sldMkLst>
        <pc:spChg chg="mod">
          <ac:chgData name="Shrestha, Sumit" userId="S::sumitshr@ttu.edu::8d85d02f-c0e1-48d0-9d31-221b919964f5" providerId="AD" clId="Web-{C48B0132-7E8E-4689-9F83-0E3698070F0D}" dt="2023-11-27T18:20:31.273" v="68" actId="20577"/>
          <ac:spMkLst>
            <pc:docMk/>
            <pc:sldMk cId="1969439135" sldId="267"/>
            <ac:spMk id="2" creationId="{725055D9-A4AC-95DC-BB93-0BE0B5466630}"/>
          </ac:spMkLst>
        </pc:spChg>
      </pc:sldChg>
      <pc:sldChg chg="modSp">
        <pc:chgData name="Shrestha, Sumit" userId="S::sumitshr@ttu.edu::8d85d02f-c0e1-48d0-9d31-221b919964f5" providerId="AD" clId="Web-{C48B0132-7E8E-4689-9F83-0E3698070F0D}" dt="2023-11-27T19:16:25.537" v="280" actId="14100"/>
        <pc:sldMkLst>
          <pc:docMk/>
          <pc:sldMk cId="2362063657" sldId="268"/>
        </pc:sldMkLst>
        <pc:spChg chg="mod">
          <ac:chgData name="Shrestha, Sumit" userId="S::sumitshr@ttu.edu::8d85d02f-c0e1-48d0-9d31-221b919964f5" providerId="AD" clId="Web-{C48B0132-7E8E-4689-9F83-0E3698070F0D}" dt="2023-11-27T19:16:25.537" v="280" actId="14100"/>
          <ac:spMkLst>
            <pc:docMk/>
            <pc:sldMk cId="2362063657" sldId="268"/>
            <ac:spMk id="2" creationId="{725055D9-A4AC-95DC-BB93-0BE0B5466630}"/>
          </ac:spMkLst>
        </pc:spChg>
      </pc:sldChg>
      <pc:sldChg chg="modSp">
        <pc:chgData name="Shrestha, Sumit" userId="S::sumitshr@ttu.edu::8d85d02f-c0e1-48d0-9d31-221b919964f5" providerId="AD" clId="Web-{C48B0132-7E8E-4689-9F83-0E3698070F0D}" dt="2023-11-27T18:20:49.274" v="76" actId="20577"/>
        <pc:sldMkLst>
          <pc:docMk/>
          <pc:sldMk cId="3359097774" sldId="269"/>
        </pc:sldMkLst>
        <pc:spChg chg="mod">
          <ac:chgData name="Shrestha, Sumit" userId="S::sumitshr@ttu.edu::8d85d02f-c0e1-48d0-9d31-221b919964f5" providerId="AD" clId="Web-{C48B0132-7E8E-4689-9F83-0E3698070F0D}" dt="2023-11-27T18:20:49.274" v="76" actId="20577"/>
          <ac:spMkLst>
            <pc:docMk/>
            <pc:sldMk cId="3359097774" sldId="269"/>
            <ac:spMk id="2" creationId="{725055D9-A4AC-95DC-BB93-0BE0B5466630}"/>
          </ac:spMkLst>
        </pc:spChg>
      </pc:sldChg>
      <pc:sldChg chg="addSp modSp addAnim">
        <pc:chgData name="Shrestha, Sumit" userId="S::sumitshr@ttu.edu::8d85d02f-c0e1-48d0-9d31-221b919964f5" providerId="AD" clId="Web-{C48B0132-7E8E-4689-9F83-0E3698070F0D}" dt="2023-11-27T19:09:03.274" v="206"/>
        <pc:sldMkLst>
          <pc:docMk/>
          <pc:sldMk cId="45372821" sldId="271"/>
        </pc:sldMkLst>
        <pc:spChg chg="mod">
          <ac:chgData name="Shrestha, Sumit" userId="S::sumitshr@ttu.edu::8d85d02f-c0e1-48d0-9d31-221b919964f5" providerId="AD" clId="Web-{C48B0132-7E8E-4689-9F83-0E3698070F0D}" dt="2023-11-27T18:20:23.289" v="59" actId="20577"/>
          <ac:spMkLst>
            <pc:docMk/>
            <pc:sldMk cId="45372821" sldId="271"/>
            <ac:spMk id="2" creationId="{725055D9-A4AC-95DC-BB93-0BE0B5466630}"/>
          </ac:spMkLst>
        </pc:spChg>
        <pc:picChg chg="add mod">
          <ac:chgData name="Shrestha, Sumit" userId="S::sumitshr@ttu.edu::8d85d02f-c0e1-48d0-9d31-221b919964f5" providerId="AD" clId="Web-{C48B0132-7E8E-4689-9F83-0E3698070F0D}" dt="2023-11-27T19:08:08.507" v="201" actId="1076"/>
          <ac:picMkLst>
            <pc:docMk/>
            <pc:sldMk cId="45372821" sldId="271"/>
            <ac:picMk id="8" creationId="{76108475-7120-77EB-A89A-BFE74066D3B9}"/>
          </ac:picMkLst>
        </pc:picChg>
        <pc:picChg chg="add mod">
          <ac:chgData name="Shrestha, Sumit" userId="S::sumitshr@ttu.edu::8d85d02f-c0e1-48d0-9d31-221b919964f5" providerId="AD" clId="Web-{C48B0132-7E8E-4689-9F83-0E3698070F0D}" dt="2023-11-27T19:09:00.837" v="205" actId="14100"/>
          <ac:picMkLst>
            <pc:docMk/>
            <pc:sldMk cId="45372821" sldId="271"/>
            <ac:picMk id="9" creationId="{350036F7-3D45-9495-26A1-866AFC9979E1}"/>
          </ac:picMkLst>
        </pc:picChg>
      </pc:sldChg>
      <pc:sldChg chg="addSp delSp modSp addAnim delAnim">
        <pc:chgData name="Shrestha, Sumit" userId="S::sumitshr@ttu.edu::8d85d02f-c0e1-48d0-9d31-221b919964f5" providerId="AD" clId="Web-{C48B0132-7E8E-4689-9F83-0E3698070F0D}" dt="2023-11-27T19:11:55.310" v="265"/>
        <pc:sldMkLst>
          <pc:docMk/>
          <pc:sldMk cId="2897493704" sldId="272"/>
        </pc:sldMkLst>
        <pc:picChg chg="add del mod">
          <ac:chgData name="Shrestha, Sumit" userId="S::sumitshr@ttu.edu::8d85d02f-c0e1-48d0-9d31-221b919964f5" providerId="AD" clId="Web-{C48B0132-7E8E-4689-9F83-0E3698070F0D}" dt="2023-11-27T19:07:33.740" v="195"/>
          <ac:picMkLst>
            <pc:docMk/>
            <pc:sldMk cId="2897493704" sldId="272"/>
            <ac:picMk id="10" creationId="{BDE6B6F5-6F3B-A141-2E51-3FED2F222E13}"/>
          </ac:picMkLst>
        </pc:picChg>
      </pc:sldChg>
      <pc:sldChg chg="modSp">
        <pc:chgData name="Shrestha, Sumit" userId="S::sumitshr@ttu.edu::8d85d02f-c0e1-48d0-9d31-221b919964f5" providerId="AD" clId="Web-{C48B0132-7E8E-4689-9F83-0E3698070F0D}" dt="2023-11-27T18:20:26.992" v="62" actId="20577"/>
        <pc:sldMkLst>
          <pc:docMk/>
          <pc:sldMk cId="2061125764" sldId="275"/>
        </pc:sldMkLst>
        <pc:spChg chg="mod">
          <ac:chgData name="Shrestha, Sumit" userId="S::sumitshr@ttu.edu::8d85d02f-c0e1-48d0-9d31-221b919964f5" providerId="AD" clId="Web-{C48B0132-7E8E-4689-9F83-0E3698070F0D}" dt="2023-11-27T18:20:26.992" v="62" actId="20577"/>
          <ac:spMkLst>
            <pc:docMk/>
            <pc:sldMk cId="2061125764" sldId="275"/>
            <ac:spMk id="2" creationId="{725055D9-A4AC-95DC-BB93-0BE0B5466630}"/>
          </ac:spMkLst>
        </pc:spChg>
      </pc:sldChg>
      <pc:sldChg chg="modSp">
        <pc:chgData name="Shrestha, Sumit" userId="S::sumitshr@ttu.edu::8d85d02f-c0e1-48d0-9d31-221b919964f5" providerId="AD" clId="Web-{C48B0132-7E8E-4689-9F83-0E3698070F0D}" dt="2023-11-27T18:19:45.475" v="31" actId="20577"/>
        <pc:sldMkLst>
          <pc:docMk/>
          <pc:sldMk cId="2714931152" sldId="281"/>
        </pc:sldMkLst>
        <pc:spChg chg="mod">
          <ac:chgData name="Shrestha, Sumit" userId="S::sumitshr@ttu.edu::8d85d02f-c0e1-48d0-9d31-221b919964f5" providerId="AD" clId="Web-{C48B0132-7E8E-4689-9F83-0E3698070F0D}" dt="2023-11-27T18:19:45.475" v="31" actId="20577"/>
          <ac:spMkLst>
            <pc:docMk/>
            <pc:sldMk cId="2714931152" sldId="281"/>
            <ac:spMk id="28" creationId="{8EC039A2-F903-DADC-7D4D-CC3C9720CCAD}"/>
          </ac:spMkLst>
        </pc:spChg>
      </pc:sldChg>
      <pc:sldChg chg="modSp">
        <pc:chgData name="Shrestha, Sumit" userId="S::sumitshr@ttu.edu::8d85d02f-c0e1-48d0-9d31-221b919964f5" providerId="AD" clId="Web-{C48B0132-7E8E-4689-9F83-0E3698070F0D}" dt="2023-11-27T19:15:13.457" v="279" actId="14100"/>
        <pc:sldMkLst>
          <pc:docMk/>
          <pc:sldMk cId="2327832645" sldId="286"/>
        </pc:sldMkLst>
        <pc:spChg chg="mod">
          <ac:chgData name="Shrestha, Sumit" userId="S::sumitshr@ttu.edu::8d85d02f-c0e1-48d0-9d31-221b919964f5" providerId="AD" clId="Web-{C48B0132-7E8E-4689-9F83-0E3698070F0D}" dt="2023-11-27T19:10:31.558" v="223" actId="20577"/>
          <ac:spMkLst>
            <pc:docMk/>
            <pc:sldMk cId="2327832645" sldId="286"/>
            <ac:spMk id="2" creationId="{3A00A2A1-9328-355A-A7D1-0745BFA80970}"/>
          </ac:spMkLst>
        </pc:spChg>
        <pc:spChg chg="mod">
          <ac:chgData name="Shrestha, Sumit" userId="S::sumitshr@ttu.edu::8d85d02f-c0e1-48d0-9d31-221b919964f5" providerId="AD" clId="Web-{C48B0132-7E8E-4689-9F83-0E3698070F0D}" dt="2023-11-27T19:15:13.457" v="279" actId="14100"/>
          <ac:spMkLst>
            <pc:docMk/>
            <pc:sldMk cId="2327832645" sldId="286"/>
            <ac:spMk id="32" creationId="{F62816A9-9758-7D1E-F821-37C239E96382}"/>
          </ac:spMkLst>
        </pc:spChg>
      </pc:sldChg>
    </pc:docChg>
  </pc:docChgLst>
  <pc:docChgLst>
    <pc:chgData name="Chhetri, Bipin" userId="S::bipin.chhetri@ttu.edu::74111b94-9941-452e-8b0d-68ceeef84f6e" providerId="AD" clId="Web-{AEF99E86-3319-6711-E9B5-E467B46B8662}"/>
    <pc:docChg chg="addSld delSld modSld">
      <pc:chgData name="Chhetri, Bipin" userId="S::bipin.chhetri@ttu.edu::74111b94-9941-452e-8b0d-68ceeef84f6e" providerId="AD" clId="Web-{AEF99E86-3319-6711-E9B5-E467B46B8662}" dt="2023-11-27T19:30:24.654" v="72"/>
      <pc:docMkLst>
        <pc:docMk/>
      </pc:docMkLst>
      <pc:sldChg chg="addSp delSp modSp addAnim delAnim">
        <pc:chgData name="Chhetri, Bipin" userId="S::bipin.chhetri@ttu.edu::74111b94-9941-452e-8b0d-68ceeef84f6e" providerId="AD" clId="Web-{AEF99E86-3319-6711-E9B5-E467B46B8662}" dt="2023-11-27T19:30:24.654" v="72"/>
        <pc:sldMkLst>
          <pc:docMk/>
          <pc:sldMk cId="1925995708" sldId="262"/>
        </pc:sldMkLst>
        <pc:spChg chg="mod">
          <ac:chgData name="Chhetri, Bipin" userId="S::bipin.chhetri@ttu.edu::74111b94-9941-452e-8b0d-68ceeef84f6e" providerId="AD" clId="Web-{AEF99E86-3319-6711-E9B5-E467B46B8662}" dt="2023-11-27T19:29:16.716" v="70"/>
          <ac:spMkLst>
            <pc:docMk/>
            <pc:sldMk cId="1925995708" sldId="262"/>
            <ac:spMk id="2" creationId="{899EBF7E-B802-C5B8-542F-3EAFA3AC0B58}"/>
          </ac:spMkLst>
        </pc:spChg>
        <pc:spChg chg="add mod">
          <ac:chgData name="Chhetri, Bipin" userId="S::bipin.chhetri@ttu.edu::74111b94-9941-452e-8b0d-68ceeef84f6e" providerId="AD" clId="Web-{AEF99E86-3319-6711-E9B5-E467B46B8662}" dt="2023-11-27T19:07:14.390" v="52" actId="20577"/>
          <ac:spMkLst>
            <pc:docMk/>
            <pc:sldMk cId="1925995708" sldId="262"/>
            <ac:spMk id="6" creationId="{DFDAAC55-A6BC-6C0C-EEFE-FB235E7C7EB2}"/>
          </ac:spMkLst>
        </pc:spChg>
        <pc:spChg chg="add mod">
          <ac:chgData name="Chhetri, Bipin" userId="S::bipin.chhetri@ttu.edu::74111b94-9941-452e-8b0d-68ceeef84f6e" providerId="AD" clId="Web-{AEF99E86-3319-6711-E9B5-E467B46B8662}" dt="2023-11-27T19:07:32.171" v="61" actId="14100"/>
          <ac:spMkLst>
            <pc:docMk/>
            <pc:sldMk cId="1925995708" sldId="262"/>
            <ac:spMk id="7" creationId="{42EEFF7C-D9D7-EF48-3FBD-EAA11FCDC3D1}"/>
          </ac:spMkLst>
        </pc:spChg>
        <pc:spChg chg="add del mod">
          <ac:chgData name="Chhetri, Bipin" userId="S::bipin.chhetri@ttu.edu::74111b94-9941-452e-8b0d-68ceeef84f6e" providerId="AD" clId="Web-{AEF99E86-3319-6711-E9B5-E467B46B8662}" dt="2023-11-27T19:28:57.184" v="65"/>
          <ac:spMkLst>
            <pc:docMk/>
            <pc:sldMk cId="1925995708" sldId="262"/>
            <ac:spMk id="7" creationId="{81C5B4FD-1F2F-E4B7-DA90-5BBBE87DA301}"/>
          </ac:spMkLst>
        </pc:spChg>
        <pc:spChg chg="del mod">
          <ac:chgData name="Chhetri, Bipin" userId="S::bipin.chhetri@ttu.edu::74111b94-9941-452e-8b0d-68ceeef84f6e" providerId="AD" clId="Web-{AEF99E86-3319-6711-E9B5-E467B46B8662}" dt="2023-11-27T19:29:09.590" v="69"/>
          <ac:spMkLst>
            <pc:docMk/>
            <pc:sldMk cId="1925995708" sldId="262"/>
            <ac:spMk id="8" creationId="{B727E8B3-29DA-450B-5A57-1CFBBBA9BD06}"/>
          </ac:spMkLst>
        </pc:spChg>
        <pc:spChg chg="del mod">
          <ac:chgData name="Chhetri, Bipin" userId="S::bipin.chhetri@ttu.edu::74111b94-9941-452e-8b0d-68ceeef84f6e" providerId="AD" clId="Web-{AEF99E86-3319-6711-E9B5-E467B46B8662}" dt="2023-11-27T19:28:59.715" v="67"/>
          <ac:spMkLst>
            <pc:docMk/>
            <pc:sldMk cId="1925995708" sldId="262"/>
            <ac:spMk id="9" creationId="{0882C8BB-9349-4C85-16BF-33385975B15F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9:00:37.912" v="16"/>
          <ac:spMkLst>
            <pc:docMk/>
            <pc:sldMk cId="1925995708" sldId="262"/>
            <ac:spMk id="10" creationId="{081EA652-8C6A-4E69-BEB9-170809474553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9:00:37.912" v="16"/>
          <ac:spMkLst>
            <pc:docMk/>
            <pc:sldMk cId="1925995708" sldId="262"/>
            <ac:spMk id="12" creationId="{5298780A-33B9-4EA2-8F67-DE68AD62841B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9:00:37.912" v="16"/>
          <ac:spMkLst>
            <pc:docMk/>
            <pc:sldMk cId="1925995708" sldId="262"/>
            <ac:spMk id="14" creationId="{7F488E8B-4E1E-4402-8935-D4E6C02615C7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9:29:16.716" v="70"/>
          <ac:spMkLst>
            <pc:docMk/>
            <pc:sldMk cId="1925995708" sldId="262"/>
            <ac:spMk id="18" creationId="{88263A24-0C1F-4677-B43C-4AE14E276B27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9:29:16.716" v="70"/>
          <ac:spMkLst>
            <pc:docMk/>
            <pc:sldMk cId="1925995708" sldId="262"/>
            <ac:spMk id="19" creationId="{0ADDB668-2CA4-4D2B-9C34-3487CA330BA8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9:29:16.716" v="70"/>
          <ac:spMkLst>
            <pc:docMk/>
            <pc:sldMk cId="1925995708" sldId="262"/>
            <ac:spMk id="20" creationId="{2568BC19-F052-4108-93E1-6A3D1DEC072F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8:59:16.426" v="2"/>
          <ac:spMkLst>
            <pc:docMk/>
            <pc:sldMk cId="1925995708" sldId="262"/>
            <ac:spMk id="21" creationId="{D0394FE2-BDDA-4ECE-B320-81AE19E90566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9:29:16.716" v="70"/>
          <ac:spMkLst>
            <pc:docMk/>
            <pc:sldMk cId="1925995708" sldId="262"/>
            <ac:spMk id="22" creationId="{D5FD337D-4D6B-4C8B-B6F5-121097E09881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8:59:16.426" v="2"/>
          <ac:spMkLst>
            <pc:docMk/>
            <pc:sldMk cId="1925995708" sldId="262"/>
            <ac:spMk id="23" creationId="{0625AAC5-802A-4197-8804-2B78FF65CEE8}"/>
          </ac:spMkLst>
        </pc:spChg>
        <pc:spChg chg="add">
          <ac:chgData name="Chhetri, Bipin" userId="S::bipin.chhetri@ttu.edu::74111b94-9941-452e-8b0d-68ceeef84f6e" providerId="AD" clId="Web-{AEF99E86-3319-6711-E9B5-E467B46B8662}" dt="2023-11-27T19:29:16.716" v="70"/>
          <ac:spMkLst>
            <pc:docMk/>
            <pc:sldMk cId="1925995708" sldId="262"/>
            <ac:spMk id="24" creationId="{FFD48BC7-DC40-47DE-87EE-9F4B6ECB9ABB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8:59:16.426" v="2"/>
          <ac:spMkLst>
            <pc:docMk/>
            <pc:sldMk cId="1925995708" sldId="262"/>
            <ac:spMk id="25" creationId="{A1B139DD-0E8D-42FA-9171-C5F001754A88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9:00:19.537" v="12"/>
          <ac:spMkLst>
            <pc:docMk/>
            <pc:sldMk cId="1925995708" sldId="262"/>
            <ac:spMk id="27" creationId="{022BDE4A-8A20-4A69-9C5A-581C82036A4D}"/>
          </ac:spMkLst>
        </pc:spChg>
        <pc:spChg chg="add">
          <ac:chgData name="Chhetri, Bipin" userId="S::bipin.chhetri@ttu.edu::74111b94-9941-452e-8b0d-68ceeef84f6e" providerId="AD" clId="Web-{AEF99E86-3319-6711-E9B5-E467B46B8662}" dt="2023-11-27T19:29:16.716" v="70"/>
          <ac:spMkLst>
            <pc:docMk/>
            <pc:sldMk cId="1925995708" sldId="262"/>
            <ac:spMk id="29" creationId="{E502BBC7-2C76-46F3-BC24-5985BC13DB88}"/>
          </ac:spMkLst>
        </pc:spChg>
        <pc:spChg chg="add">
          <ac:chgData name="Chhetri, Bipin" userId="S::bipin.chhetri@ttu.edu::74111b94-9941-452e-8b0d-68ceeef84f6e" providerId="AD" clId="Web-{AEF99E86-3319-6711-E9B5-E467B46B8662}" dt="2023-11-27T19:29:16.716" v="70"/>
          <ac:spMkLst>
            <pc:docMk/>
            <pc:sldMk cId="1925995708" sldId="262"/>
            <ac:spMk id="31" creationId="{C7F28D52-2A5F-4D23-81AE-7CB8B591C7AF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9:00:13.209" v="9"/>
          <ac:spMkLst>
            <pc:docMk/>
            <pc:sldMk cId="1925995708" sldId="262"/>
            <ac:spMk id="32" creationId="{C4879EFC-8E62-4E00-973C-C45EE9EC676D}"/>
          </ac:spMkLst>
        </pc:spChg>
        <pc:spChg chg="add">
          <ac:chgData name="Chhetri, Bipin" userId="S::bipin.chhetri@ttu.edu::74111b94-9941-452e-8b0d-68ceeef84f6e" providerId="AD" clId="Web-{AEF99E86-3319-6711-E9B5-E467B46B8662}" dt="2023-11-27T19:29:16.716" v="70"/>
          <ac:spMkLst>
            <pc:docMk/>
            <pc:sldMk cId="1925995708" sldId="262"/>
            <ac:spMk id="33" creationId="{3629484E-3792-4B3D-89AD-7C8A1ED0E0D4}"/>
          </ac:spMkLst>
        </pc:spChg>
        <pc:spChg chg="add del">
          <ac:chgData name="Chhetri, Bipin" userId="S::bipin.chhetri@ttu.edu::74111b94-9941-452e-8b0d-68ceeef84f6e" providerId="AD" clId="Web-{AEF99E86-3319-6711-E9B5-E467B46B8662}" dt="2023-11-27T19:00:13.209" v="9"/>
          <ac:spMkLst>
            <pc:docMk/>
            <pc:sldMk cId="1925995708" sldId="262"/>
            <ac:spMk id="34" creationId="{D6A9C53F-5F90-40A5-8C85-5412D39C8C68}"/>
          </ac:spMkLst>
        </pc:spChg>
        <pc:picChg chg="add del mod ord">
          <ac:chgData name="Chhetri, Bipin" userId="S::bipin.chhetri@ttu.edu::74111b94-9941-452e-8b0d-68ceeef84f6e" providerId="AD" clId="Web-{AEF99E86-3319-6711-E9B5-E467B46B8662}" dt="2023-11-27T19:28:49.746" v="64"/>
          <ac:picMkLst>
            <pc:docMk/>
            <pc:sldMk cId="1925995708" sldId="262"/>
            <ac:picMk id="3" creationId="{CF930723-FA22-0653-B755-6AC857CF1D3A}"/>
          </ac:picMkLst>
        </pc:picChg>
        <pc:picChg chg="del mod">
          <ac:chgData name="Chhetri, Bipin" userId="S::bipin.chhetri@ttu.edu::74111b94-9941-452e-8b0d-68ceeef84f6e" providerId="AD" clId="Web-{AEF99E86-3319-6711-E9B5-E467B46B8662}" dt="2023-11-27T19:28:49.027" v="63"/>
          <ac:picMkLst>
            <pc:docMk/>
            <pc:sldMk cId="1925995708" sldId="262"/>
            <ac:picMk id="4" creationId="{3E85DD9B-475C-69DB-83F9-765D0469DDD3}"/>
          </ac:picMkLst>
        </pc:picChg>
        <pc:picChg chg="ord">
          <ac:chgData name="Chhetri, Bipin" userId="S::bipin.chhetri@ttu.edu::74111b94-9941-452e-8b0d-68ceeef84f6e" providerId="AD" clId="Web-{AEF99E86-3319-6711-E9B5-E467B46B8662}" dt="2023-11-27T18:59:16.426" v="2"/>
          <ac:picMkLst>
            <pc:docMk/>
            <pc:sldMk cId="1925995708" sldId="262"/>
            <ac:picMk id="5" creationId="{EDABDC7D-3D30-59B7-F64B-3877182AFC8F}"/>
          </ac:picMkLst>
        </pc:picChg>
        <pc:cxnChg chg="add del">
          <ac:chgData name="Chhetri, Bipin" userId="S::bipin.chhetri@ttu.edu::74111b94-9941-452e-8b0d-68ceeef84f6e" providerId="AD" clId="Web-{AEF99E86-3319-6711-E9B5-E467B46B8662}" dt="2023-11-27T19:00:37.912" v="16"/>
          <ac:cxnSpMkLst>
            <pc:docMk/>
            <pc:sldMk cId="1925995708" sldId="262"/>
            <ac:cxnSpMk id="16" creationId="{23AAC9B5-8015-485C-ACF9-A750390E9A56}"/>
          </ac:cxnSpMkLst>
        </pc:cxnChg>
      </pc:sldChg>
      <pc:sldChg chg="del">
        <pc:chgData name="Chhetri, Bipin" userId="S::bipin.chhetri@ttu.edu::74111b94-9941-452e-8b0d-68ceeef84f6e" providerId="AD" clId="Web-{AEF99E86-3319-6711-E9B5-E467B46B8662}" dt="2023-11-27T19:04:17.776" v="49"/>
        <pc:sldMkLst>
          <pc:docMk/>
          <pc:sldMk cId="1591898612" sldId="285"/>
        </pc:sldMkLst>
      </pc:sldChg>
      <pc:sldChg chg="add replId">
        <pc:chgData name="Chhetri, Bipin" userId="S::bipin.chhetri@ttu.edu::74111b94-9941-452e-8b0d-68ceeef84f6e" providerId="AD" clId="Web-{AEF99E86-3319-6711-E9B5-E467B46B8662}" dt="2023-11-27T19:28:46.230" v="62"/>
        <pc:sldMkLst>
          <pc:docMk/>
          <pc:sldMk cId="2502090404" sldId="287"/>
        </pc:sldMkLst>
      </pc:sldChg>
    </pc:docChg>
  </pc:docChgLst>
  <pc:docChgLst>
    <pc:chgData name="Shrestha, Sumit" userId="S::sumitshr@ttu.edu::8d85d02f-c0e1-48d0-9d31-221b919964f5" providerId="AD" clId="Web-{E272F6FA-C445-4F9B-8C9B-3B74B4F6DA2D}"/>
    <pc:docChg chg="modSld">
      <pc:chgData name="Shrestha, Sumit" userId="S::sumitshr@ttu.edu::8d85d02f-c0e1-48d0-9d31-221b919964f5" providerId="AD" clId="Web-{E272F6FA-C445-4F9B-8C9B-3B74B4F6DA2D}" dt="2023-11-27T17:15:38.160" v="0" actId="1076"/>
      <pc:docMkLst>
        <pc:docMk/>
      </pc:docMkLst>
      <pc:sldChg chg="modSp">
        <pc:chgData name="Shrestha, Sumit" userId="S::sumitshr@ttu.edu::8d85d02f-c0e1-48d0-9d31-221b919964f5" providerId="AD" clId="Web-{E272F6FA-C445-4F9B-8C9B-3B74B4F6DA2D}" dt="2023-11-27T17:15:38.160" v="0" actId="1076"/>
        <pc:sldMkLst>
          <pc:docMk/>
          <pc:sldMk cId="1195610668" sldId="273"/>
        </pc:sldMkLst>
        <pc:picChg chg="mod">
          <ac:chgData name="Shrestha, Sumit" userId="S::sumitshr@ttu.edu::8d85d02f-c0e1-48d0-9d31-221b919964f5" providerId="AD" clId="Web-{E272F6FA-C445-4F9B-8C9B-3B74B4F6DA2D}" dt="2023-11-27T17:15:38.160" v="0" actId="1076"/>
          <ac:picMkLst>
            <pc:docMk/>
            <pc:sldMk cId="1195610668" sldId="273"/>
            <ac:picMk id="7" creationId="{AD639141-7D5B-1293-6695-ABF0E0216916}"/>
          </ac:picMkLst>
        </pc:picChg>
      </pc:sldChg>
    </pc:docChg>
  </pc:docChgLst>
  <pc:docChgLst>
    <pc:chgData name="Acharya, Roshan" userId="S::roachary@ttu.edu::29b60e20-686f-4102-a5b3-2fe55d571736" providerId="AD" clId="Web-{CDA64CB5-1081-4F05-A0B7-B838599118A8}"/>
    <pc:docChg chg="addSld">
      <pc:chgData name="Acharya, Roshan" userId="S::roachary@ttu.edu::29b60e20-686f-4102-a5b3-2fe55d571736" providerId="AD" clId="Web-{CDA64CB5-1081-4F05-A0B7-B838599118A8}" dt="2023-11-17T21:42:34.993" v="0"/>
      <pc:docMkLst>
        <pc:docMk/>
      </pc:docMkLst>
      <pc:sldChg chg="new">
        <pc:chgData name="Acharya, Roshan" userId="S::roachary@ttu.edu::29b60e20-686f-4102-a5b3-2fe55d571736" providerId="AD" clId="Web-{CDA64CB5-1081-4F05-A0B7-B838599118A8}" dt="2023-11-17T21:42:34.993" v="0"/>
        <pc:sldMkLst>
          <pc:docMk/>
          <pc:sldMk cId="242781596" sldId="256"/>
        </pc:sldMkLst>
      </pc:sldChg>
    </pc:docChg>
  </pc:docChgLst>
  <pc:docChgLst>
    <pc:chgData name="Shrestha, Sumit" userId="S::sumitshr@ttu.edu::8d85d02f-c0e1-48d0-9d31-221b919964f5" providerId="AD" clId="Web-{C1456565-4FC1-439A-AD4D-1689269A5DC3}"/>
    <pc:docChg chg="modSld">
      <pc:chgData name="Shrestha, Sumit" userId="S::sumitshr@ttu.edu::8d85d02f-c0e1-48d0-9d31-221b919964f5" providerId="AD" clId="Web-{C1456565-4FC1-439A-AD4D-1689269A5DC3}" dt="2023-11-27T18:03:01.961" v="37"/>
      <pc:docMkLst>
        <pc:docMk/>
      </pc:docMkLst>
      <pc:sldChg chg="delAnim">
        <pc:chgData name="Shrestha, Sumit" userId="S::sumitshr@ttu.edu::8d85d02f-c0e1-48d0-9d31-221b919964f5" providerId="AD" clId="Web-{C1456565-4FC1-439A-AD4D-1689269A5DC3}" dt="2023-11-27T17:30:07.397" v="9"/>
        <pc:sldMkLst>
          <pc:docMk/>
          <pc:sldMk cId="242781596" sldId="256"/>
        </pc:sldMkLst>
      </pc:sldChg>
      <pc:sldChg chg="addSp modSp addAnim">
        <pc:chgData name="Shrestha, Sumit" userId="S::sumitshr@ttu.edu::8d85d02f-c0e1-48d0-9d31-221b919964f5" providerId="AD" clId="Web-{C1456565-4FC1-439A-AD4D-1689269A5DC3}" dt="2023-11-27T17:35:04.144" v="30" actId="1076"/>
        <pc:sldMkLst>
          <pc:docMk/>
          <pc:sldMk cId="45372821" sldId="271"/>
        </pc:sldMkLst>
        <pc:picChg chg="add mod">
          <ac:chgData name="Shrestha, Sumit" userId="S::sumitshr@ttu.edu::8d85d02f-c0e1-48d0-9d31-221b919964f5" providerId="AD" clId="Web-{C1456565-4FC1-439A-AD4D-1689269A5DC3}" dt="2023-11-27T17:34:58.440" v="28" actId="1076"/>
          <ac:picMkLst>
            <pc:docMk/>
            <pc:sldMk cId="45372821" sldId="271"/>
            <ac:picMk id="4" creationId="{5DAE280C-3F97-6AEC-C3DD-21570D1FF29E}"/>
          </ac:picMkLst>
        </pc:picChg>
        <pc:picChg chg="add mod">
          <ac:chgData name="Shrestha, Sumit" userId="S::sumitshr@ttu.edu::8d85d02f-c0e1-48d0-9d31-221b919964f5" providerId="AD" clId="Web-{C1456565-4FC1-439A-AD4D-1689269A5DC3}" dt="2023-11-27T17:35:00.534" v="29" actId="1076"/>
          <ac:picMkLst>
            <pc:docMk/>
            <pc:sldMk cId="45372821" sldId="271"/>
            <ac:picMk id="6" creationId="{00485931-95DB-FB40-6F98-B2CFF3C67FAD}"/>
          </ac:picMkLst>
        </pc:picChg>
        <pc:picChg chg="add mod">
          <ac:chgData name="Shrestha, Sumit" userId="S::sumitshr@ttu.edu::8d85d02f-c0e1-48d0-9d31-221b919964f5" providerId="AD" clId="Web-{C1456565-4FC1-439A-AD4D-1689269A5DC3}" dt="2023-11-27T17:35:04.144" v="30" actId="1076"/>
          <ac:picMkLst>
            <pc:docMk/>
            <pc:sldMk cId="45372821" sldId="271"/>
            <ac:picMk id="7" creationId="{E901B4A1-6FEC-2208-0514-09E64BF1EE76}"/>
          </ac:picMkLst>
        </pc:picChg>
      </pc:sldChg>
      <pc:sldChg chg="addSp modSp addAnim">
        <pc:chgData name="Shrestha, Sumit" userId="S::sumitshr@ttu.edu::8d85d02f-c0e1-48d0-9d31-221b919964f5" providerId="AD" clId="Web-{C1456565-4FC1-439A-AD4D-1689269A5DC3}" dt="2023-11-27T18:03:01.961" v="37"/>
        <pc:sldMkLst>
          <pc:docMk/>
          <pc:sldMk cId="2897493704" sldId="272"/>
        </pc:sldMkLst>
        <pc:picChg chg="add mod">
          <ac:chgData name="Shrestha, Sumit" userId="S::sumitshr@ttu.edu::8d85d02f-c0e1-48d0-9d31-221b919964f5" providerId="AD" clId="Web-{C1456565-4FC1-439A-AD4D-1689269A5DC3}" dt="2023-11-27T17:30:43.477" v="12" actId="14100"/>
          <ac:picMkLst>
            <pc:docMk/>
            <pc:sldMk cId="2897493704" sldId="272"/>
            <ac:picMk id="6" creationId="{C2224372-1CD3-14F7-E0FA-351526571693}"/>
          </ac:picMkLst>
        </pc:picChg>
        <pc:picChg chg="add mod">
          <ac:chgData name="Shrestha, Sumit" userId="S::sumitshr@ttu.edu::8d85d02f-c0e1-48d0-9d31-221b919964f5" providerId="AD" clId="Web-{C1456565-4FC1-439A-AD4D-1689269A5DC3}" dt="2023-11-27T17:32:44.607" v="18" actId="1076"/>
          <ac:picMkLst>
            <pc:docMk/>
            <pc:sldMk cId="2897493704" sldId="272"/>
            <ac:picMk id="7" creationId="{328718AE-8101-44A8-F5DB-EEED49B3A56E}"/>
          </ac:picMkLst>
        </pc:picChg>
        <pc:picChg chg="add mod">
          <ac:chgData name="Shrestha, Sumit" userId="S::sumitshr@ttu.edu::8d85d02f-c0e1-48d0-9d31-221b919964f5" providerId="AD" clId="Web-{C1456565-4FC1-439A-AD4D-1689269A5DC3}" dt="2023-11-27T18:02:12.272" v="33" actId="1076"/>
          <ac:picMkLst>
            <pc:docMk/>
            <pc:sldMk cId="2897493704" sldId="272"/>
            <ac:picMk id="8" creationId="{216258D1-836D-E4A5-B09B-942B9018FF3A}"/>
          </ac:picMkLst>
        </pc:picChg>
        <pc:picChg chg="add mod">
          <ac:chgData name="Shrestha, Sumit" userId="S::sumitshr@ttu.edu::8d85d02f-c0e1-48d0-9d31-221b919964f5" providerId="AD" clId="Web-{C1456565-4FC1-439A-AD4D-1689269A5DC3}" dt="2023-11-27T18:02:55.664" v="35" actId="1076"/>
          <ac:picMkLst>
            <pc:docMk/>
            <pc:sldMk cId="2897493704" sldId="272"/>
            <ac:picMk id="9" creationId="{6ACD5091-3D6C-3F8F-9842-CA0036CA5D2B}"/>
          </ac:picMkLst>
        </pc:picChg>
      </pc:sldChg>
    </pc:docChg>
  </pc:docChgLst>
  <pc:docChgLst>
    <pc:chgData name="Acharya, Roshan" userId="S::roachary@ttu.edu::29b60e20-686f-4102-a5b3-2fe55d571736" providerId="AD" clId="Web-{E44F694C-D792-486E-9592-AC24F86A3692}"/>
    <pc:docChg chg="addSld delSld modSld sldOrd">
      <pc:chgData name="Acharya, Roshan" userId="S::roachary@ttu.edu::29b60e20-686f-4102-a5b3-2fe55d571736" providerId="AD" clId="Web-{E44F694C-D792-486E-9592-AC24F86A3692}" dt="2023-11-27T16:26:13.500" v="187" actId="1076"/>
      <pc:docMkLst>
        <pc:docMk/>
      </pc:docMkLst>
      <pc:sldChg chg="modSp">
        <pc:chgData name="Acharya, Roshan" userId="S::roachary@ttu.edu::29b60e20-686f-4102-a5b3-2fe55d571736" providerId="AD" clId="Web-{E44F694C-D792-486E-9592-AC24F86A3692}" dt="2023-11-27T16:07:04.866" v="25" actId="20577"/>
        <pc:sldMkLst>
          <pc:docMk/>
          <pc:sldMk cId="3022354668" sldId="261"/>
        </pc:sldMkLst>
        <pc:spChg chg="mod">
          <ac:chgData name="Acharya, Roshan" userId="S::roachary@ttu.edu::29b60e20-686f-4102-a5b3-2fe55d571736" providerId="AD" clId="Web-{E44F694C-D792-486E-9592-AC24F86A3692}" dt="2023-11-27T16:07:04.866" v="25" actId="20577"/>
          <ac:spMkLst>
            <pc:docMk/>
            <pc:sldMk cId="3022354668" sldId="261"/>
            <ac:spMk id="3" creationId="{E7B0849A-55D8-828B-83FC-3E7FC44524E4}"/>
          </ac:spMkLst>
        </pc:spChg>
      </pc:sldChg>
      <pc:sldChg chg="delSp modSp">
        <pc:chgData name="Acharya, Roshan" userId="S::roachary@ttu.edu::29b60e20-686f-4102-a5b3-2fe55d571736" providerId="AD" clId="Web-{E44F694C-D792-486E-9592-AC24F86A3692}" dt="2023-11-27T16:19:14.142" v="114" actId="1076"/>
        <pc:sldMkLst>
          <pc:docMk/>
          <pc:sldMk cId="1566545386" sldId="263"/>
        </pc:sldMkLst>
        <pc:spChg chg="mod">
          <ac:chgData name="Acharya, Roshan" userId="S::roachary@ttu.edu::29b60e20-686f-4102-a5b3-2fe55d571736" providerId="AD" clId="Web-{E44F694C-D792-486E-9592-AC24F86A3692}" dt="2023-11-27T16:13:24.582" v="46" actId="20577"/>
          <ac:spMkLst>
            <pc:docMk/>
            <pc:sldMk cId="1566545386" sldId="263"/>
            <ac:spMk id="19" creationId="{12CD2082-4B50-8559-164F-BACDB436F5DE}"/>
          </ac:spMkLst>
        </pc:spChg>
        <pc:spChg chg="mod">
          <ac:chgData name="Acharya, Roshan" userId="S::roachary@ttu.edu::29b60e20-686f-4102-a5b3-2fe55d571736" providerId="AD" clId="Web-{E44F694C-D792-486E-9592-AC24F86A3692}" dt="2023-11-27T16:13:27.942" v="47" actId="20577"/>
          <ac:spMkLst>
            <pc:docMk/>
            <pc:sldMk cId="1566545386" sldId="263"/>
            <ac:spMk id="20" creationId="{19730688-A22E-9149-363D-097673CD7617}"/>
          </ac:spMkLst>
        </pc:spChg>
        <pc:picChg chg="mod">
          <ac:chgData name="Acharya, Roshan" userId="S::roachary@ttu.edu::29b60e20-686f-4102-a5b3-2fe55d571736" providerId="AD" clId="Web-{E44F694C-D792-486E-9592-AC24F86A3692}" dt="2023-11-27T16:19:14.142" v="114" actId="1076"/>
          <ac:picMkLst>
            <pc:docMk/>
            <pc:sldMk cId="1566545386" sldId="263"/>
            <ac:picMk id="13" creationId="{63F67829-F1EE-84D8-A987-083E31A00F92}"/>
          </ac:picMkLst>
        </pc:picChg>
        <pc:picChg chg="del">
          <ac:chgData name="Acharya, Roshan" userId="S::roachary@ttu.edu::29b60e20-686f-4102-a5b3-2fe55d571736" providerId="AD" clId="Web-{E44F694C-D792-486E-9592-AC24F86A3692}" dt="2023-11-27T16:13:31.614" v="48"/>
          <ac:picMkLst>
            <pc:docMk/>
            <pc:sldMk cId="1566545386" sldId="263"/>
            <ac:picMk id="18" creationId="{647BA921-91A4-793F-814D-72455F7CD70F}"/>
          </ac:picMkLst>
        </pc:picChg>
      </pc:sldChg>
      <pc:sldChg chg="modSp">
        <pc:chgData name="Acharya, Roshan" userId="S::roachary@ttu.edu::29b60e20-686f-4102-a5b3-2fe55d571736" providerId="AD" clId="Web-{E44F694C-D792-486E-9592-AC24F86A3692}" dt="2023-11-27T16:25:16.717" v="149" actId="20577"/>
        <pc:sldMkLst>
          <pc:docMk/>
          <pc:sldMk cId="1969439135" sldId="267"/>
        </pc:sldMkLst>
        <pc:spChg chg="mod">
          <ac:chgData name="Acharya, Roshan" userId="S::roachary@ttu.edu::29b60e20-686f-4102-a5b3-2fe55d571736" providerId="AD" clId="Web-{E44F694C-D792-486E-9592-AC24F86A3692}" dt="2023-11-27T16:25:16.717" v="149" actId="20577"/>
          <ac:spMkLst>
            <pc:docMk/>
            <pc:sldMk cId="1969439135" sldId="267"/>
            <ac:spMk id="3" creationId="{67269E01-26B6-B5B2-D4A2-AFEDFE378C5A}"/>
          </ac:spMkLst>
        </pc:spChg>
      </pc:sldChg>
      <pc:sldChg chg="modSp">
        <pc:chgData name="Acharya, Roshan" userId="S::roachary@ttu.edu::29b60e20-686f-4102-a5b3-2fe55d571736" providerId="AD" clId="Web-{E44F694C-D792-486E-9592-AC24F86A3692}" dt="2023-11-27T16:26:08.531" v="186" actId="20577"/>
        <pc:sldMkLst>
          <pc:docMk/>
          <pc:sldMk cId="2362063657" sldId="268"/>
        </pc:sldMkLst>
        <pc:spChg chg="mod">
          <ac:chgData name="Acharya, Roshan" userId="S::roachary@ttu.edu::29b60e20-686f-4102-a5b3-2fe55d571736" providerId="AD" clId="Web-{E44F694C-D792-486E-9592-AC24F86A3692}" dt="2023-11-27T16:26:08.531" v="186" actId="20577"/>
          <ac:spMkLst>
            <pc:docMk/>
            <pc:sldMk cId="2362063657" sldId="268"/>
            <ac:spMk id="3" creationId="{67269E01-26B6-B5B2-D4A2-AFEDFE378C5A}"/>
          </ac:spMkLst>
        </pc:spChg>
      </pc:sldChg>
      <pc:sldChg chg="addSp delSp modSp">
        <pc:chgData name="Acharya, Roshan" userId="S::roachary@ttu.edu::29b60e20-686f-4102-a5b3-2fe55d571736" providerId="AD" clId="Web-{E44F694C-D792-486E-9592-AC24F86A3692}" dt="2023-11-27T16:26:13.500" v="187" actId="1076"/>
        <pc:sldMkLst>
          <pc:docMk/>
          <pc:sldMk cId="3359097774" sldId="269"/>
        </pc:sldMkLst>
        <pc:spChg chg="mod">
          <ac:chgData name="Acharya, Roshan" userId="S::roachary@ttu.edu::29b60e20-686f-4102-a5b3-2fe55d571736" providerId="AD" clId="Web-{E44F694C-D792-486E-9592-AC24F86A3692}" dt="2023-11-27T16:26:13.500" v="187" actId="1076"/>
          <ac:spMkLst>
            <pc:docMk/>
            <pc:sldMk cId="3359097774" sldId="269"/>
            <ac:spMk id="2" creationId="{725055D9-A4AC-95DC-BB93-0BE0B5466630}"/>
          </ac:spMkLst>
        </pc:spChg>
        <pc:spChg chg="del">
          <ac:chgData name="Acharya, Roshan" userId="S::roachary@ttu.edu::29b60e20-686f-4102-a5b3-2fe55d571736" providerId="AD" clId="Web-{E44F694C-D792-486E-9592-AC24F86A3692}" dt="2023-11-27T16:08:39.869" v="31"/>
          <ac:spMkLst>
            <pc:docMk/>
            <pc:sldMk cId="3359097774" sldId="269"/>
            <ac:spMk id="10" creationId="{081EA652-8C6A-4E69-BEB9-170809474553}"/>
          </ac:spMkLst>
        </pc:spChg>
        <pc:spChg chg="del">
          <ac:chgData name="Acharya, Roshan" userId="S::roachary@ttu.edu::29b60e20-686f-4102-a5b3-2fe55d571736" providerId="AD" clId="Web-{E44F694C-D792-486E-9592-AC24F86A3692}" dt="2023-11-27T16:08:39.869" v="31"/>
          <ac:spMkLst>
            <pc:docMk/>
            <pc:sldMk cId="3359097774" sldId="269"/>
            <ac:spMk id="12" creationId="{5298780A-33B9-4EA2-8F67-DE68AD62841B}"/>
          </ac:spMkLst>
        </pc:spChg>
        <pc:spChg chg="del">
          <ac:chgData name="Acharya, Roshan" userId="S::roachary@ttu.edu::29b60e20-686f-4102-a5b3-2fe55d571736" providerId="AD" clId="Web-{E44F694C-D792-486E-9592-AC24F86A3692}" dt="2023-11-27T16:08:39.869" v="31"/>
          <ac:spMkLst>
            <pc:docMk/>
            <pc:sldMk cId="3359097774" sldId="269"/>
            <ac:spMk id="14" creationId="{7F488E8B-4E1E-4402-8935-D4E6C02615C7}"/>
          </ac:spMkLst>
        </pc:spChg>
        <pc:spChg chg="add">
          <ac:chgData name="Acharya, Roshan" userId="S::roachary@ttu.edu::29b60e20-686f-4102-a5b3-2fe55d571736" providerId="AD" clId="Web-{E44F694C-D792-486E-9592-AC24F86A3692}" dt="2023-11-27T16:08:39.869" v="31"/>
          <ac:spMkLst>
            <pc:docMk/>
            <pc:sldMk cId="3359097774" sldId="269"/>
            <ac:spMk id="21" creationId="{934F1179-B481-4F9E-BCA3-AFB972070F83}"/>
          </ac:spMkLst>
        </pc:spChg>
        <pc:spChg chg="add">
          <ac:chgData name="Acharya, Roshan" userId="S::roachary@ttu.edu::29b60e20-686f-4102-a5b3-2fe55d571736" providerId="AD" clId="Web-{E44F694C-D792-486E-9592-AC24F86A3692}" dt="2023-11-27T16:08:39.869" v="31"/>
          <ac:spMkLst>
            <pc:docMk/>
            <pc:sldMk cId="3359097774" sldId="269"/>
            <ac:spMk id="23" creationId="{827DC2C4-B485-428A-BF4A-472D2967F47F}"/>
          </ac:spMkLst>
        </pc:spChg>
        <pc:spChg chg="add">
          <ac:chgData name="Acharya, Roshan" userId="S::roachary@ttu.edu::29b60e20-686f-4102-a5b3-2fe55d571736" providerId="AD" clId="Web-{E44F694C-D792-486E-9592-AC24F86A3692}" dt="2023-11-27T16:08:39.869" v="31"/>
          <ac:spMkLst>
            <pc:docMk/>
            <pc:sldMk cId="3359097774" sldId="269"/>
            <ac:spMk id="25" creationId="{EE04B5EB-F158-4507-90DD-BD23620C7CC9}"/>
          </ac:spMkLst>
        </pc:spChg>
        <pc:cxnChg chg="del">
          <ac:chgData name="Acharya, Roshan" userId="S::roachary@ttu.edu::29b60e20-686f-4102-a5b3-2fe55d571736" providerId="AD" clId="Web-{E44F694C-D792-486E-9592-AC24F86A3692}" dt="2023-11-27T16:08:39.869" v="31"/>
          <ac:cxnSpMkLst>
            <pc:docMk/>
            <pc:sldMk cId="3359097774" sldId="269"/>
            <ac:cxnSpMk id="16" creationId="{23AAC9B5-8015-485C-ACF9-A750390E9A56}"/>
          </ac:cxnSpMkLst>
        </pc:cxnChg>
      </pc:sldChg>
      <pc:sldChg chg="new del">
        <pc:chgData name="Acharya, Roshan" userId="S::roachary@ttu.edu::29b60e20-686f-4102-a5b3-2fe55d571736" providerId="AD" clId="Web-{E44F694C-D792-486E-9592-AC24F86A3692}" dt="2023-11-27T16:08:00.883" v="28"/>
        <pc:sldMkLst>
          <pc:docMk/>
          <pc:sldMk cId="27924331" sldId="274"/>
        </pc:sldMkLst>
      </pc:sldChg>
      <pc:sldChg chg="new del">
        <pc:chgData name="Acharya, Roshan" userId="S::roachary@ttu.edu::29b60e20-686f-4102-a5b3-2fe55d571736" providerId="AD" clId="Web-{E44F694C-D792-486E-9592-AC24F86A3692}" dt="2023-11-27T16:08:55.385" v="34"/>
        <pc:sldMkLst>
          <pc:docMk/>
          <pc:sldMk cId="2928357669" sldId="274"/>
        </pc:sldMkLst>
      </pc:sldChg>
      <pc:sldChg chg="modSp add replId">
        <pc:chgData name="Acharya, Roshan" userId="S::roachary@ttu.edu::29b60e20-686f-4102-a5b3-2fe55d571736" providerId="AD" clId="Web-{E44F694C-D792-486E-9592-AC24F86A3692}" dt="2023-11-27T16:09:06.651" v="45" actId="1076"/>
        <pc:sldMkLst>
          <pc:docMk/>
          <pc:sldMk cId="2061125764" sldId="275"/>
        </pc:sldMkLst>
        <pc:spChg chg="mod">
          <ac:chgData name="Acharya, Roshan" userId="S::roachary@ttu.edu::29b60e20-686f-4102-a5b3-2fe55d571736" providerId="AD" clId="Web-{E44F694C-D792-486E-9592-AC24F86A3692}" dt="2023-11-27T16:09:06.651" v="45" actId="1076"/>
          <ac:spMkLst>
            <pc:docMk/>
            <pc:sldMk cId="2061125764" sldId="275"/>
            <ac:spMk id="2" creationId="{725055D9-A4AC-95DC-BB93-0BE0B5466630}"/>
          </ac:spMkLst>
        </pc:spChg>
      </pc:sldChg>
      <pc:sldChg chg="modSp add del replId">
        <pc:chgData name="Acharya, Roshan" userId="S::roachary@ttu.edu::29b60e20-686f-4102-a5b3-2fe55d571736" providerId="AD" clId="Web-{E44F694C-D792-486E-9592-AC24F86A3692}" dt="2023-11-27T16:08:13.368" v="30"/>
        <pc:sldMkLst>
          <pc:docMk/>
          <pc:sldMk cId="2684382568" sldId="275"/>
        </pc:sldMkLst>
        <pc:spChg chg="mod">
          <ac:chgData name="Acharya, Roshan" userId="S::roachary@ttu.edu::29b60e20-686f-4102-a5b3-2fe55d571736" providerId="AD" clId="Web-{E44F694C-D792-486E-9592-AC24F86A3692}" dt="2023-11-27T16:08:08.618" v="29" actId="20577"/>
          <ac:spMkLst>
            <pc:docMk/>
            <pc:sldMk cId="2684382568" sldId="275"/>
            <ac:spMk id="2" creationId="{725055D9-A4AC-95DC-BB93-0BE0B5466630}"/>
          </ac:spMkLst>
        </pc:spChg>
      </pc:sldChg>
      <pc:sldChg chg="new del">
        <pc:chgData name="Acharya, Roshan" userId="S::roachary@ttu.edu::29b60e20-686f-4102-a5b3-2fe55d571736" providerId="AD" clId="Web-{E44F694C-D792-486E-9592-AC24F86A3692}" dt="2023-11-27T16:14:33.960" v="54"/>
        <pc:sldMkLst>
          <pc:docMk/>
          <pc:sldMk cId="1308980292" sldId="276"/>
        </pc:sldMkLst>
      </pc:sldChg>
      <pc:sldChg chg="addSp delSp modSp add replId">
        <pc:chgData name="Acharya, Roshan" userId="S::roachary@ttu.edu::29b60e20-686f-4102-a5b3-2fe55d571736" providerId="AD" clId="Web-{E44F694C-D792-486E-9592-AC24F86A3692}" dt="2023-11-27T16:16:45.699" v="75" actId="14100"/>
        <pc:sldMkLst>
          <pc:docMk/>
          <pc:sldMk cId="4068467234" sldId="277"/>
        </pc:sldMkLst>
        <pc:spChg chg="mod">
          <ac:chgData name="Acharya, Roshan" userId="S::roachary@ttu.edu::29b60e20-686f-4102-a5b3-2fe55d571736" providerId="AD" clId="Web-{E44F694C-D792-486E-9592-AC24F86A3692}" dt="2023-11-27T16:16:45.699" v="75" actId="14100"/>
          <ac:spMkLst>
            <pc:docMk/>
            <pc:sldMk cId="4068467234" sldId="277"/>
            <ac:spMk id="28" creationId="{8EC039A2-F903-DADC-7D4D-CC3C9720CCAD}"/>
          </ac:spMkLst>
        </pc:spChg>
        <pc:spChg chg="add del">
          <ac:chgData name="Acharya, Roshan" userId="S::roachary@ttu.edu::29b60e20-686f-4102-a5b3-2fe55d571736" providerId="AD" clId="Web-{E44F694C-D792-486E-9592-AC24F86A3692}" dt="2023-11-27T16:15:36.681" v="63"/>
          <ac:spMkLst>
            <pc:docMk/>
            <pc:sldMk cId="4068467234" sldId="277"/>
            <ac:spMk id="33" creationId="{B9D7E975-9161-4F2D-AC53-69E1912F6B5D}"/>
          </ac:spMkLst>
        </pc:spChg>
        <pc:spChg chg="add del">
          <ac:chgData name="Acharya, Roshan" userId="S::roachary@ttu.edu::29b60e20-686f-4102-a5b3-2fe55d571736" providerId="AD" clId="Web-{E44F694C-D792-486E-9592-AC24F86A3692}" dt="2023-11-27T16:15:36.681" v="63"/>
          <ac:spMkLst>
            <pc:docMk/>
            <pc:sldMk cId="4068467234" sldId="277"/>
            <ac:spMk id="35" creationId="{827DC2C4-B485-428A-BF4A-472D2967F47F}"/>
          </ac:spMkLst>
        </pc:spChg>
        <pc:spChg chg="add del">
          <ac:chgData name="Acharya, Roshan" userId="S::roachary@ttu.edu::29b60e20-686f-4102-a5b3-2fe55d571736" providerId="AD" clId="Web-{E44F694C-D792-486E-9592-AC24F86A3692}" dt="2023-11-27T16:15:36.681" v="63"/>
          <ac:spMkLst>
            <pc:docMk/>
            <pc:sldMk cId="4068467234" sldId="277"/>
            <ac:spMk id="37" creationId="{463E6235-1649-4B47-9862-4026FC473B6F}"/>
          </ac:spMkLst>
        </pc:spChg>
        <pc:spChg chg="add del">
          <ac:chgData name="Acharya, Roshan" userId="S::roachary@ttu.edu::29b60e20-686f-4102-a5b3-2fe55d571736" providerId="AD" clId="Web-{E44F694C-D792-486E-9592-AC24F86A3692}" dt="2023-11-27T16:15:39.165" v="65"/>
          <ac:spMkLst>
            <pc:docMk/>
            <pc:sldMk cId="4068467234" sldId="277"/>
            <ac:spMk id="39" creationId="{D4771268-CB57-404A-9271-370EB28F6090}"/>
          </ac:spMkLst>
        </pc:spChg>
        <pc:spChg chg="add del">
          <ac:chgData name="Acharya, Roshan" userId="S::roachary@ttu.edu::29b60e20-686f-4102-a5b3-2fe55d571736" providerId="AD" clId="Web-{E44F694C-D792-486E-9592-AC24F86A3692}" dt="2023-11-27T16:16:28.948" v="74"/>
          <ac:spMkLst>
            <pc:docMk/>
            <pc:sldMk cId="4068467234" sldId="277"/>
            <ac:spMk id="41" creationId="{B9D7E975-9161-4F2D-AC53-69E1912F6B5D}"/>
          </ac:spMkLst>
        </pc:spChg>
        <pc:spChg chg="add del">
          <ac:chgData name="Acharya, Roshan" userId="S::roachary@ttu.edu::29b60e20-686f-4102-a5b3-2fe55d571736" providerId="AD" clId="Web-{E44F694C-D792-486E-9592-AC24F86A3692}" dt="2023-11-27T16:16:28.948" v="74"/>
          <ac:spMkLst>
            <pc:docMk/>
            <pc:sldMk cId="4068467234" sldId="277"/>
            <ac:spMk id="42" creationId="{827DC2C4-B485-428A-BF4A-472D2967F47F}"/>
          </ac:spMkLst>
        </pc:spChg>
        <pc:spChg chg="add del">
          <ac:chgData name="Acharya, Roshan" userId="S::roachary@ttu.edu::29b60e20-686f-4102-a5b3-2fe55d571736" providerId="AD" clId="Web-{E44F694C-D792-486E-9592-AC24F86A3692}" dt="2023-11-27T16:16:28.948" v="74"/>
          <ac:spMkLst>
            <pc:docMk/>
            <pc:sldMk cId="4068467234" sldId="277"/>
            <ac:spMk id="43" creationId="{463E6235-1649-4B47-9862-4026FC473B6F}"/>
          </ac:spMkLst>
        </pc:spChg>
        <pc:spChg chg="add">
          <ac:chgData name="Acharya, Roshan" userId="S::roachary@ttu.edu::29b60e20-686f-4102-a5b3-2fe55d571736" providerId="AD" clId="Web-{E44F694C-D792-486E-9592-AC24F86A3692}" dt="2023-11-27T16:16:28.948" v="74"/>
          <ac:spMkLst>
            <pc:docMk/>
            <pc:sldMk cId="4068467234" sldId="277"/>
            <ac:spMk id="48" creationId="{47942995-B07F-4636-9A06-C6A104B260A8}"/>
          </ac:spMkLst>
        </pc:spChg>
        <pc:spChg chg="add">
          <ac:chgData name="Acharya, Roshan" userId="S::roachary@ttu.edu::29b60e20-686f-4102-a5b3-2fe55d571736" providerId="AD" clId="Web-{E44F694C-D792-486E-9592-AC24F86A3692}" dt="2023-11-27T16:16:28.948" v="74"/>
          <ac:spMkLst>
            <pc:docMk/>
            <pc:sldMk cId="4068467234" sldId="277"/>
            <ac:spMk id="55" creationId="{B81933D1-5615-42C7-9C0B-4EB7105CCE2D}"/>
          </ac:spMkLst>
        </pc:spChg>
        <pc:spChg chg="add">
          <ac:chgData name="Acharya, Roshan" userId="S::roachary@ttu.edu::29b60e20-686f-4102-a5b3-2fe55d571736" providerId="AD" clId="Web-{E44F694C-D792-486E-9592-AC24F86A3692}" dt="2023-11-27T16:16:28.948" v="74"/>
          <ac:spMkLst>
            <pc:docMk/>
            <pc:sldMk cId="4068467234" sldId="277"/>
            <ac:spMk id="57" creationId="{19C9EAEA-39D0-4B0E-A0EB-51E7B26740B1}"/>
          </ac:spMkLst>
        </pc:spChg>
        <pc:grpChg chg="add">
          <ac:chgData name="Acharya, Roshan" userId="S::roachary@ttu.edu::29b60e20-686f-4102-a5b3-2fe55d571736" providerId="AD" clId="Web-{E44F694C-D792-486E-9592-AC24F86A3692}" dt="2023-11-27T16:16:28.948" v="74"/>
          <ac:grpSpMkLst>
            <pc:docMk/>
            <pc:sldMk cId="4068467234" sldId="277"/>
            <ac:grpSpMk id="50" creationId="{032D8612-31EB-44CF-A1D0-14FD4C705424}"/>
          </ac:grpSpMkLst>
        </pc:grpChg>
        <pc:picChg chg="add mod ord">
          <ac:chgData name="Acharya, Roshan" userId="S::roachary@ttu.edu::29b60e20-686f-4102-a5b3-2fe55d571736" providerId="AD" clId="Web-{E44F694C-D792-486E-9592-AC24F86A3692}" dt="2023-11-27T16:16:28.948" v="74"/>
          <ac:picMkLst>
            <pc:docMk/>
            <pc:sldMk cId="4068467234" sldId="277"/>
            <ac:picMk id="2" creationId="{64A3BA90-E3C1-D686-5B40-5D2763722C8C}"/>
          </ac:picMkLst>
        </pc:picChg>
        <pc:picChg chg="del">
          <ac:chgData name="Acharya, Roshan" userId="S::roachary@ttu.edu::29b60e20-686f-4102-a5b3-2fe55d571736" providerId="AD" clId="Web-{E44F694C-D792-486E-9592-AC24F86A3692}" dt="2023-11-27T16:14:38.866" v="55"/>
          <ac:picMkLst>
            <pc:docMk/>
            <pc:sldMk cId="4068467234" sldId="277"/>
            <ac:picMk id="13" creationId="{63F67829-F1EE-84D8-A987-083E31A00F92}"/>
          </ac:picMkLst>
        </pc:picChg>
      </pc:sldChg>
      <pc:sldChg chg="delSp add del replId">
        <pc:chgData name="Acharya, Roshan" userId="S::roachary@ttu.edu::29b60e20-686f-4102-a5b3-2fe55d571736" providerId="AD" clId="Web-{E44F694C-D792-486E-9592-AC24F86A3692}" dt="2023-11-27T16:16:56.481" v="76"/>
        <pc:sldMkLst>
          <pc:docMk/>
          <pc:sldMk cId="2858618779" sldId="278"/>
        </pc:sldMkLst>
        <pc:picChg chg="del">
          <ac:chgData name="Acharya, Roshan" userId="S::roachary@ttu.edu::29b60e20-686f-4102-a5b3-2fe55d571736" providerId="AD" clId="Web-{E44F694C-D792-486E-9592-AC24F86A3692}" dt="2023-11-27T16:14:42.398" v="56"/>
          <ac:picMkLst>
            <pc:docMk/>
            <pc:sldMk cId="2858618779" sldId="278"/>
            <ac:picMk id="13" creationId="{63F67829-F1EE-84D8-A987-083E31A00F92}"/>
          </ac:picMkLst>
        </pc:picChg>
      </pc:sldChg>
      <pc:sldChg chg="addSp delSp modSp add replId">
        <pc:chgData name="Acharya, Roshan" userId="S::roachary@ttu.edu::29b60e20-686f-4102-a5b3-2fe55d571736" providerId="AD" clId="Web-{E44F694C-D792-486E-9592-AC24F86A3692}" dt="2023-11-27T16:18:35.781" v="106" actId="1076"/>
        <pc:sldMkLst>
          <pc:docMk/>
          <pc:sldMk cId="3202646231" sldId="278"/>
        </pc:sldMkLst>
        <pc:spChg chg="mod">
          <ac:chgData name="Acharya, Roshan" userId="S::roachary@ttu.edu::29b60e20-686f-4102-a5b3-2fe55d571736" providerId="AD" clId="Web-{E44F694C-D792-486E-9592-AC24F86A3692}" dt="2023-11-27T16:18:07.155" v="103" actId="20577"/>
          <ac:spMkLst>
            <pc:docMk/>
            <pc:sldMk cId="3202646231" sldId="278"/>
            <ac:spMk id="28" creationId="{8EC039A2-F903-DADC-7D4D-CC3C9720CCAD}"/>
          </ac:spMkLst>
        </pc:spChg>
        <pc:picChg chg="del">
          <ac:chgData name="Acharya, Roshan" userId="S::roachary@ttu.edu::29b60e20-686f-4102-a5b3-2fe55d571736" providerId="AD" clId="Web-{E44F694C-D792-486E-9592-AC24F86A3692}" dt="2023-11-27T16:18:08.936" v="104"/>
          <ac:picMkLst>
            <pc:docMk/>
            <pc:sldMk cId="3202646231" sldId="278"/>
            <ac:picMk id="2" creationId="{64A3BA90-E3C1-D686-5B40-5D2763722C8C}"/>
          </ac:picMkLst>
        </pc:picChg>
        <pc:picChg chg="add mod">
          <ac:chgData name="Acharya, Roshan" userId="S::roachary@ttu.edu::29b60e20-686f-4102-a5b3-2fe55d571736" providerId="AD" clId="Web-{E44F694C-D792-486E-9592-AC24F86A3692}" dt="2023-11-27T16:18:35.781" v="106" actId="1076"/>
          <ac:picMkLst>
            <pc:docMk/>
            <pc:sldMk cId="3202646231" sldId="278"/>
            <ac:picMk id="3" creationId="{0EA49DFA-4D27-E1BF-3901-68289E22B9A2}"/>
          </ac:picMkLst>
        </pc:picChg>
      </pc:sldChg>
      <pc:sldChg chg="delSp add del replId">
        <pc:chgData name="Acharya, Roshan" userId="S::roachary@ttu.edu::29b60e20-686f-4102-a5b3-2fe55d571736" providerId="AD" clId="Web-{E44F694C-D792-486E-9592-AC24F86A3692}" dt="2023-11-27T16:16:59.090" v="77"/>
        <pc:sldMkLst>
          <pc:docMk/>
          <pc:sldMk cId="838758234" sldId="279"/>
        </pc:sldMkLst>
        <pc:picChg chg="del">
          <ac:chgData name="Acharya, Roshan" userId="S::roachary@ttu.edu::29b60e20-686f-4102-a5b3-2fe55d571736" providerId="AD" clId="Web-{E44F694C-D792-486E-9592-AC24F86A3692}" dt="2023-11-27T16:14:45.773" v="57"/>
          <ac:picMkLst>
            <pc:docMk/>
            <pc:sldMk cId="838758234" sldId="279"/>
            <ac:picMk id="13" creationId="{63F67829-F1EE-84D8-A987-083E31A00F92}"/>
          </ac:picMkLst>
        </pc:picChg>
      </pc:sldChg>
      <pc:sldChg chg="addSp delSp modSp add ord replId">
        <pc:chgData name="Acharya, Roshan" userId="S::roachary@ttu.edu::29b60e20-686f-4102-a5b3-2fe55d571736" providerId="AD" clId="Web-{E44F694C-D792-486E-9592-AC24F86A3692}" dt="2023-11-27T16:17:56.498" v="100"/>
        <pc:sldMkLst>
          <pc:docMk/>
          <pc:sldMk cId="2846150906" sldId="279"/>
        </pc:sldMkLst>
        <pc:spChg chg="mod">
          <ac:chgData name="Acharya, Roshan" userId="S::roachary@ttu.edu::29b60e20-686f-4102-a5b3-2fe55d571736" providerId="AD" clId="Web-{E44F694C-D792-486E-9592-AC24F86A3692}" dt="2023-11-27T16:17:09.325" v="92" actId="20577"/>
          <ac:spMkLst>
            <pc:docMk/>
            <pc:sldMk cId="2846150906" sldId="279"/>
            <ac:spMk id="28" creationId="{8EC039A2-F903-DADC-7D4D-CC3C9720CCAD}"/>
          </ac:spMkLst>
        </pc:spChg>
        <pc:picChg chg="del">
          <ac:chgData name="Acharya, Roshan" userId="S::roachary@ttu.edu::29b60e20-686f-4102-a5b3-2fe55d571736" providerId="AD" clId="Web-{E44F694C-D792-486E-9592-AC24F86A3692}" dt="2023-11-27T16:17:11.856" v="93"/>
          <ac:picMkLst>
            <pc:docMk/>
            <pc:sldMk cId="2846150906" sldId="279"/>
            <ac:picMk id="2" creationId="{64A3BA90-E3C1-D686-5B40-5D2763722C8C}"/>
          </ac:picMkLst>
        </pc:picChg>
        <pc:picChg chg="add mod">
          <ac:chgData name="Acharya, Roshan" userId="S::roachary@ttu.edu::29b60e20-686f-4102-a5b3-2fe55d571736" providerId="AD" clId="Web-{E44F694C-D792-486E-9592-AC24F86A3692}" dt="2023-11-27T16:17:40.951" v="99" actId="1076"/>
          <ac:picMkLst>
            <pc:docMk/>
            <pc:sldMk cId="2846150906" sldId="279"/>
            <ac:picMk id="3" creationId="{07BDCE92-4401-CD20-B9D3-35F38B40431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4427FD-298A-4165-A523-EB9FE472FD5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4456108-38D5-4F2F-8D15-15125720764C}">
      <dgm:prSet/>
      <dgm:spPr/>
      <dgm:t>
        <a:bodyPr/>
        <a:lstStyle/>
        <a:p>
          <a:r>
            <a:rPr lang="en-US">
              <a:latin typeface="Calibri Light" panose="020F0302020204030204"/>
            </a:rPr>
            <a:t>Real-Time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Data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Access</a:t>
          </a:r>
          <a:endParaRPr lang="en-US"/>
        </a:p>
      </dgm:t>
    </dgm:pt>
    <dgm:pt modelId="{1CAF96D4-81CE-40BC-96AD-23BC9FA20E0B}" type="parTrans" cxnId="{8F316A15-E54F-458D-B85E-7CF052B28BFC}">
      <dgm:prSet/>
      <dgm:spPr/>
      <dgm:t>
        <a:bodyPr/>
        <a:lstStyle/>
        <a:p>
          <a:endParaRPr lang="en-US"/>
        </a:p>
      </dgm:t>
    </dgm:pt>
    <dgm:pt modelId="{236E8F75-362D-4611-83D7-FB3D20F2901E}" type="sibTrans" cxnId="{8F316A15-E54F-458D-B85E-7CF052B28BFC}">
      <dgm:prSet/>
      <dgm:spPr/>
      <dgm:t>
        <a:bodyPr/>
        <a:lstStyle/>
        <a:p>
          <a:endParaRPr lang="en-US"/>
        </a:p>
      </dgm:t>
    </dgm:pt>
    <dgm:pt modelId="{C2AB9105-1AA3-4FAA-A737-47172474B58F}">
      <dgm:prSet/>
      <dgm:spPr/>
      <dgm:t>
        <a:bodyPr/>
        <a:lstStyle/>
        <a:p>
          <a:r>
            <a:rPr lang="en-US"/>
            <a:t>Data </a:t>
          </a:r>
          <a:r>
            <a:rPr lang="en-US">
              <a:latin typeface="Calibri Light" panose="020F0302020204030204"/>
            </a:rPr>
            <a:t>Security</a:t>
          </a:r>
          <a:r>
            <a:rPr lang="en-US"/>
            <a:t> and </a:t>
          </a:r>
          <a:r>
            <a:rPr lang="en-US">
              <a:latin typeface="Calibri Light" panose="020F0302020204030204"/>
            </a:rPr>
            <a:t>Compliance</a:t>
          </a:r>
          <a:endParaRPr lang="en-US"/>
        </a:p>
      </dgm:t>
    </dgm:pt>
    <dgm:pt modelId="{E41ED30C-7D1D-4BA7-B708-313DC8983BE9}" type="parTrans" cxnId="{082124E4-1B10-4B5C-9438-5D6F10786118}">
      <dgm:prSet/>
      <dgm:spPr/>
      <dgm:t>
        <a:bodyPr/>
        <a:lstStyle/>
        <a:p>
          <a:endParaRPr lang="en-US"/>
        </a:p>
      </dgm:t>
    </dgm:pt>
    <dgm:pt modelId="{FDF9BF79-48E8-4E29-9EC4-2B2F37DBC26E}" type="sibTrans" cxnId="{082124E4-1B10-4B5C-9438-5D6F10786118}">
      <dgm:prSet/>
      <dgm:spPr/>
      <dgm:t>
        <a:bodyPr/>
        <a:lstStyle/>
        <a:p>
          <a:endParaRPr lang="en-US"/>
        </a:p>
      </dgm:t>
    </dgm:pt>
    <dgm:pt modelId="{AB9E87D8-2A60-4199-B381-528F6688AF6C}">
      <dgm:prSet/>
      <dgm:spPr/>
      <dgm:t>
        <a:bodyPr/>
        <a:lstStyle/>
        <a:p>
          <a:r>
            <a:rPr lang="en-US"/>
            <a:t>Data </a:t>
          </a:r>
          <a:r>
            <a:rPr lang="en-US">
              <a:latin typeface="Calibri Light" panose="020F0302020204030204"/>
            </a:rPr>
            <a:t>Integrity</a:t>
          </a:r>
          <a:endParaRPr lang="en-US"/>
        </a:p>
      </dgm:t>
    </dgm:pt>
    <dgm:pt modelId="{A52577F1-6650-4548-A8EF-C4ABB8014D2F}" type="parTrans" cxnId="{CB35A37F-DA86-4B4E-8908-216074F8003B}">
      <dgm:prSet/>
      <dgm:spPr/>
      <dgm:t>
        <a:bodyPr/>
        <a:lstStyle/>
        <a:p>
          <a:endParaRPr lang="en-US"/>
        </a:p>
      </dgm:t>
    </dgm:pt>
    <dgm:pt modelId="{4068AF05-A70D-4895-B870-0462F99214C5}" type="sibTrans" cxnId="{CB35A37F-DA86-4B4E-8908-216074F8003B}">
      <dgm:prSet/>
      <dgm:spPr/>
      <dgm:t>
        <a:bodyPr/>
        <a:lstStyle/>
        <a:p>
          <a:endParaRPr lang="en-US"/>
        </a:p>
      </dgm:t>
    </dgm:pt>
    <dgm:pt modelId="{8F5FCABC-87B6-48FB-8956-9FF58F6A5819}">
      <dgm:prSet/>
      <dgm:spPr/>
      <dgm:t>
        <a:bodyPr/>
        <a:lstStyle/>
        <a:p>
          <a:r>
            <a:rPr lang="en-US"/>
            <a:t>User </a:t>
          </a:r>
          <a:r>
            <a:rPr lang="en-US">
              <a:latin typeface="Calibri Light" panose="020F0302020204030204"/>
            </a:rPr>
            <a:t>Training</a:t>
          </a:r>
          <a:endParaRPr lang="en-US"/>
        </a:p>
      </dgm:t>
    </dgm:pt>
    <dgm:pt modelId="{545537FF-5B9F-4A85-B02F-B5E30E646251}" type="parTrans" cxnId="{DA07F6ED-936C-466F-90C0-CBD4FB3650C5}">
      <dgm:prSet/>
      <dgm:spPr/>
      <dgm:t>
        <a:bodyPr/>
        <a:lstStyle/>
        <a:p>
          <a:endParaRPr lang="en-US"/>
        </a:p>
      </dgm:t>
    </dgm:pt>
    <dgm:pt modelId="{55F55600-C203-404D-9427-A2C95AC53F20}" type="sibTrans" cxnId="{DA07F6ED-936C-466F-90C0-CBD4FB3650C5}">
      <dgm:prSet/>
      <dgm:spPr/>
      <dgm:t>
        <a:bodyPr/>
        <a:lstStyle/>
        <a:p>
          <a:endParaRPr lang="en-US"/>
        </a:p>
      </dgm:t>
    </dgm:pt>
    <dgm:pt modelId="{719D223D-9D97-4DB4-A66A-EFF8610CEF3D}">
      <dgm:prSet/>
      <dgm:spPr/>
      <dgm:t>
        <a:bodyPr/>
        <a:lstStyle/>
        <a:p>
          <a:r>
            <a:rPr lang="en-US"/>
            <a:t>User </a:t>
          </a:r>
          <a:r>
            <a:rPr lang="en-US">
              <a:latin typeface="Calibri Light" panose="020F0302020204030204"/>
            </a:rPr>
            <a:t>Friendly</a:t>
          </a:r>
          <a:endParaRPr lang="en-US"/>
        </a:p>
      </dgm:t>
    </dgm:pt>
    <dgm:pt modelId="{AEACA7AD-8515-4916-8A03-1802E81E105A}" type="parTrans" cxnId="{A7B375DC-90B9-4B5A-8367-83FD2B022E0F}">
      <dgm:prSet/>
      <dgm:spPr/>
      <dgm:t>
        <a:bodyPr/>
        <a:lstStyle/>
        <a:p>
          <a:endParaRPr lang="en-US"/>
        </a:p>
      </dgm:t>
    </dgm:pt>
    <dgm:pt modelId="{CC2E5E16-49E3-4DCE-BB51-D254D7317EC8}" type="sibTrans" cxnId="{A7B375DC-90B9-4B5A-8367-83FD2B022E0F}">
      <dgm:prSet/>
      <dgm:spPr/>
      <dgm:t>
        <a:bodyPr/>
        <a:lstStyle/>
        <a:p>
          <a:endParaRPr lang="en-US"/>
        </a:p>
      </dgm:t>
    </dgm:pt>
    <dgm:pt modelId="{8256EAD8-9FD8-4AC5-A4D4-E21AC8EE682D}" type="pres">
      <dgm:prSet presAssocID="{C64427FD-298A-4165-A523-EB9FE472FD51}" presName="linear" presStyleCnt="0">
        <dgm:presLayoutVars>
          <dgm:animLvl val="lvl"/>
          <dgm:resizeHandles val="exact"/>
        </dgm:presLayoutVars>
      </dgm:prSet>
      <dgm:spPr/>
    </dgm:pt>
    <dgm:pt modelId="{533ABA1E-48B4-4FA7-A2F8-CEF18636CCB5}" type="pres">
      <dgm:prSet presAssocID="{74456108-38D5-4F2F-8D15-15125720764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205C6F4-A2A7-4A29-BBCA-C4F860091DB2}" type="pres">
      <dgm:prSet presAssocID="{236E8F75-362D-4611-83D7-FB3D20F2901E}" presName="spacer" presStyleCnt="0"/>
      <dgm:spPr/>
    </dgm:pt>
    <dgm:pt modelId="{47147898-9188-439E-A394-994CFFEA82F5}" type="pres">
      <dgm:prSet presAssocID="{C2AB9105-1AA3-4FAA-A737-47172474B58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8AD7104-A579-4CD9-B650-B7DB2E4FBE6B}" type="pres">
      <dgm:prSet presAssocID="{FDF9BF79-48E8-4E29-9EC4-2B2F37DBC26E}" presName="spacer" presStyleCnt="0"/>
      <dgm:spPr/>
    </dgm:pt>
    <dgm:pt modelId="{FF4A01C4-7A3D-44CB-97DA-E5E0533CCAD2}" type="pres">
      <dgm:prSet presAssocID="{AB9E87D8-2A60-4199-B381-528F6688AF6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FA50683-D88D-420B-B5F2-E06B18DB30E6}" type="pres">
      <dgm:prSet presAssocID="{4068AF05-A70D-4895-B870-0462F99214C5}" presName="spacer" presStyleCnt="0"/>
      <dgm:spPr/>
    </dgm:pt>
    <dgm:pt modelId="{512CB7A5-7CFB-49DC-A841-87BE814EC277}" type="pres">
      <dgm:prSet presAssocID="{8F5FCABC-87B6-48FB-8956-9FF58F6A581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7B5A233-2CE1-4E95-A3CA-377CF89841BC}" type="pres">
      <dgm:prSet presAssocID="{55F55600-C203-404D-9427-A2C95AC53F20}" presName="spacer" presStyleCnt="0"/>
      <dgm:spPr/>
    </dgm:pt>
    <dgm:pt modelId="{620A913F-9C50-4A75-A0CF-A0789A296B5D}" type="pres">
      <dgm:prSet presAssocID="{719D223D-9D97-4DB4-A66A-EFF8610CEF3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4E6510E-FE7A-4CCF-8ED6-6CEBD79776EE}" type="presOf" srcId="{74456108-38D5-4F2F-8D15-15125720764C}" destId="{533ABA1E-48B4-4FA7-A2F8-CEF18636CCB5}" srcOrd="0" destOrd="0" presId="urn:microsoft.com/office/officeart/2005/8/layout/vList2"/>
    <dgm:cxn modelId="{8F316A15-E54F-458D-B85E-7CF052B28BFC}" srcId="{C64427FD-298A-4165-A523-EB9FE472FD51}" destId="{74456108-38D5-4F2F-8D15-15125720764C}" srcOrd="0" destOrd="0" parTransId="{1CAF96D4-81CE-40BC-96AD-23BC9FA20E0B}" sibTransId="{236E8F75-362D-4611-83D7-FB3D20F2901E}"/>
    <dgm:cxn modelId="{78201116-52F0-4B83-A089-4904A78AAA6A}" type="presOf" srcId="{AB9E87D8-2A60-4199-B381-528F6688AF6C}" destId="{FF4A01C4-7A3D-44CB-97DA-E5E0533CCAD2}" srcOrd="0" destOrd="0" presId="urn:microsoft.com/office/officeart/2005/8/layout/vList2"/>
    <dgm:cxn modelId="{252BFA1B-8443-4E1D-A761-D1E29F3E112A}" type="presOf" srcId="{C2AB9105-1AA3-4FAA-A737-47172474B58F}" destId="{47147898-9188-439E-A394-994CFFEA82F5}" srcOrd="0" destOrd="0" presId="urn:microsoft.com/office/officeart/2005/8/layout/vList2"/>
    <dgm:cxn modelId="{38DB2343-6274-46A4-839D-0B97AE39129C}" type="presOf" srcId="{719D223D-9D97-4DB4-A66A-EFF8610CEF3D}" destId="{620A913F-9C50-4A75-A0CF-A0789A296B5D}" srcOrd="0" destOrd="0" presId="urn:microsoft.com/office/officeart/2005/8/layout/vList2"/>
    <dgm:cxn modelId="{CB35A37F-DA86-4B4E-8908-216074F8003B}" srcId="{C64427FD-298A-4165-A523-EB9FE472FD51}" destId="{AB9E87D8-2A60-4199-B381-528F6688AF6C}" srcOrd="2" destOrd="0" parTransId="{A52577F1-6650-4548-A8EF-C4ABB8014D2F}" sibTransId="{4068AF05-A70D-4895-B870-0462F99214C5}"/>
    <dgm:cxn modelId="{BDFFB2B1-0BE8-4163-8B4B-0E2BD224A9A8}" type="presOf" srcId="{C64427FD-298A-4165-A523-EB9FE472FD51}" destId="{8256EAD8-9FD8-4AC5-A4D4-E21AC8EE682D}" srcOrd="0" destOrd="0" presId="urn:microsoft.com/office/officeart/2005/8/layout/vList2"/>
    <dgm:cxn modelId="{5C23DECE-8A74-42AB-9259-6A2970B01D93}" type="presOf" srcId="{8F5FCABC-87B6-48FB-8956-9FF58F6A5819}" destId="{512CB7A5-7CFB-49DC-A841-87BE814EC277}" srcOrd="0" destOrd="0" presId="urn:microsoft.com/office/officeart/2005/8/layout/vList2"/>
    <dgm:cxn modelId="{A7B375DC-90B9-4B5A-8367-83FD2B022E0F}" srcId="{C64427FD-298A-4165-A523-EB9FE472FD51}" destId="{719D223D-9D97-4DB4-A66A-EFF8610CEF3D}" srcOrd="4" destOrd="0" parTransId="{AEACA7AD-8515-4916-8A03-1802E81E105A}" sibTransId="{CC2E5E16-49E3-4DCE-BB51-D254D7317EC8}"/>
    <dgm:cxn modelId="{082124E4-1B10-4B5C-9438-5D6F10786118}" srcId="{C64427FD-298A-4165-A523-EB9FE472FD51}" destId="{C2AB9105-1AA3-4FAA-A737-47172474B58F}" srcOrd="1" destOrd="0" parTransId="{E41ED30C-7D1D-4BA7-B708-313DC8983BE9}" sibTransId="{FDF9BF79-48E8-4E29-9EC4-2B2F37DBC26E}"/>
    <dgm:cxn modelId="{DA07F6ED-936C-466F-90C0-CBD4FB3650C5}" srcId="{C64427FD-298A-4165-A523-EB9FE472FD51}" destId="{8F5FCABC-87B6-48FB-8956-9FF58F6A5819}" srcOrd="3" destOrd="0" parTransId="{545537FF-5B9F-4A85-B02F-B5E30E646251}" sibTransId="{55F55600-C203-404D-9427-A2C95AC53F20}"/>
    <dgm:cxn modelId="{253E438A-7C73-4E6D-95FE-7D5B83C1CF12}" type="presParOf" srcId="{8256EAD8-9FD8-4AC5-A4D4-E21AC8EE682D}" destId="{533ABA1E-48B4-4FA7-A2F8-CEF18636CCB5}" srcOrd="0" destOrd="0" presId="urn:microsoft.com/office/officeart/2005/8/layout/vList2"/>
    <dgm:cxn modelId="{72775274-8668-4752-A36B-37334AF78F08}" type="presParOf" srcId="{8256EAD8-9FD8-4AC5-A4D4-E21AC8EE682D}" destId="{3205C6F4-A2A7-4A29-BBCA-C4F860091DB2}" srcOrd="1" destOrd="0" presId="urn:microsoft.com/office/officeart/2005/8/layout/vList2"/>
    <dgm:cxn modelId="{59FEA8E8-4DB0-4092-BA8F-F9E888BB39D5}" type="presParOf" srcId="{8256EAD8-9FD8-4AC5-A4D4-E21AC8EE682D}" destId="{47147898-9188-439E-A394-994CFFEA82F5}" srcOrd="2" destOrd="0" presId="urn:microsoft.com/office/officeart/2005/8/layout/vList2"/>
    <dgm:cxn modelId="{C5293A27-0694-49F8-8E6D-0293CD2108A3}" type="presParOf" srcId="{8256EAD8-9FD8-4AC5-A4D4-E21AC8EE682D}" destId="{38AD7104-A579-4CD9-B650-B7DB2E4FBE6B}" srcOrd="3" destOrd="0" presId="urn:microsoft.com/office/officeart/2005/8/layout/vList2"/>
    <dgm:cxn modelId="{F00DACCB-06B6-470C-BCAD-A6DE0AA3F870}" type="presParOf" srcId="{8256EAD8-9FD8-4AC5-A4D4-E21AC8EE682D}" destId="{FF4A01C4-7A3D-44CB-97DA-E5E0533CCAD2}" srcOrd="4" destOrd="0" presId="urn:microsoft.com/office/officeart/2005/8/layout/vList2"/>
    <dgm:cxn modelId="{31A035C3-9D41-4639-AE09-DF967B604F6D}" type="presParOf" srcId="{8256EAD8-9FD8-4AC5-A4D4-E21AC8EE682D}" destId="{AFA50683-D88D-420B-B5F2-E06B18DB30E6}" srcOrd="5" destOrd="0" presId="urn:microsoft.com/office/officeart/2005/8/layout/vList2"/>
    <dgm:cxn modelId="{6B7E5701-D680-467B-91D3-5D5E27F0C606}" type="presParOf" srcId="{8256EAD8-9FD8-4AC5-A4D4-E21AC8EE682D}" destId="{512CB7A5-7CFB-49DC-A841-87BE814EC277}" srcOrd="6" destOrd="0" presId="urn:microsoft.com/office/officeart/2005/8/layout/vList2"/>
    <dgm:cxn modelId="{1CAA5579-539F-4CF0-84CE-FF3FC2B47986}" type="presParOf" srcId="{8256EAD8-9FD8-4AC5-A4D4-E21AC8EE682D}" destId="{57B5A233-2CE1-4E95-A3CA-377CF89841BC}" srcOrd="7" destOrd="0" presId="urn:microsoft.com/office/officeart/2005/8/layout/vList2"/>
    <dgm:cxn modelId="{2E64FC05-0C7D-4FDA-B8EA-6251F6851564}" type="presParOf" srcId="{8256EAD8-9FD8-4AC5-A4D4-E21AC8EE682D}" destId="{620A913F-9C50-4A75-A0CF-A0789A296B5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ABA1E-48B4-4FA7-A2F8-CEF18636CCB5}">
      <dsp:nvSpPr>
        <dsp:cNvPr id="0" name=""/>
        <dsp:cNvSpPr/>
      </dsp:nvSpPr>
      <dsp:spPr>
        <a:xfrm>
          <a:off x="0" y="249505"/>
          <a:ext cx="4840900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alibri Light" panose="020F0302020204030204"/>
            </a:rPr>
            <a:t>Real-Time</a:t>
          </a:r>
          <a:r>
            <a:rPr lang="en-US" sz="2900" kern="1200"/>
            <a:t> </a:t>
          </a:r>
          <a:r>
            <a:rPr lang="en-US" sz="2900" kern="1200">
              <a:latin typeface="Calibri Light" panose="020F0302020204030204"/>
            </a:rPr>
            <a:t>Data</a:t>
          </a:r>
          <a:r>
            <a:rPr lang="en-US" sz="2900" kern="1200"/>
            <a:t> </a:t>
          </a:r>
          <a:r>
            <a:rPr lang="en-US" sz="2900" kern="1200">
              <a:latin typeface="Calibri Light" panose="020F0302020204030204"/>
            </a:rPr>
            <a:t>Access</a:t>
          </a:r>
          <a:endParaRPr lang="en-US" sz="2900" kern="1200"/>
        </a:p>
      </dsp:txBody>
      <dsp:txXfrm>
        <a:off x="33955" y="283460"/>
        <a:ext cx="4772990" cy="627655"/>
      </dsp:txXfrm>
    </dsp:sp>
    <dsp:sp modelId="{47147898-9188-439E-A394-994CFFEA82F5}">
      <dsp:nvSpPr>
        <dsp:cNvPr id="0" name=""/>
        <dsp:cNvSpPr/>
      </dsp:nvSpPr>
      <dsp:spPr>
        <a:xfrm>
          <a:off x="0" y="1028590"/>
          <a:ext cx="4840900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 </a:t>
          </a:r>
          <a:r>
            <a:rPr lang="en-US" sz="2900" kern="1200">
              <a:latin typeface="Calibri Light" panose="020F0302020204030204"/>
            </a:rPr>
            <a:t>Security</a:t>
          </a:r>
          <a:r>
            <a:rPr lang="en-US" sz="2900" kern="1200"/>
            <a:t> and </a:t>
          </a:r>
          <a:r>
            <a:rPr lang="en-US" sz="2900" kern="1200">
              <a:latin typeface="Calibri Light" panose="020F0302020204030204"/>
            </a:rPr>
            <a:t>Compliance</a:t>
          </a:r>
          <a:endParaRPr lang="en-US" sz="2900" kern="1200"/>
        </a:p>
      </dsp:txBody>
      <dsp:txXfrm>
        <a:off x="33955" y="1062545"/>
        <a:ext cx="4772990" cy="627655"/>
      </dsp:txXfrm>
    </dsp:sp>
    <dsp:sp modelId="{FF4A01C4-7A3D-44CB-97DA-E5E0533CCAD2}">
      <dsp:nvSpPr>
        <dsp:cNvPr id="0" name=""/>
        <dsp:cNvSpPr/>
      </dsp:nvSpPr>
      <dsp:spPr>
        <a:xfrm>
          <a:off x="0" y="1807675"/>
          <a:ext cx="4840900" cy="695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 </a:t>
          </a:r>
          <a:r>
            <a:rPr lang="en-US" sz="2900" kern="1200">
              <a:latin typeface="Calibri Light" panose="020F0302020204030204"/>
            </a:rPr>
            <a:t>Integrity</a:t>
          </a:r>
          <a:endParaRPr lang="en-US" sz="2900" kern="1200"/>
        </a:p>
      </dsp:txBody>
      <dsp:txXfrm>
        <a:off x="33955" y="1841630"/>
        <a:ext cx="4772990" cy="627655"/>
      </dsp:txXfrm>
    </dsp:sp>
    <dsp:sp modelId="{512CB7A5-7CFB-49DC-A841-87BE814EC277}">
      <dsp:nvSpPr>
        <dsp:cNvPr id="0" name=""/>
        <dsp:cNvSpPr/>
      </dsp:nvSpPr>
      <dsp:spPr>
        <a:xfrm>
          <a:off x="0" y="2586760"/>
          <a:ext cx="4840900" cy="6955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User </a:t>
          </a:r>
          <a:r>
            <a:rPr lang="en-US" sz="2900" kern="1200">
              <a:latin typeface="Calibri Light" panose="020F0302020204030204"/>
            </a:rPr>
            <a:t>Training</a:t>
          </a:r>
          <a:endParaRPr lang="en-US" sz="2900" kern="1200"/>
        </a:p>
      </dsp:txBody>
      <dsp:txXfrm>
        <a:off x="33955" y="2620715"/>
        <a:ext cx="4772990" cy="627655"/>
      </dsp:txXfrm>
    </dsp:sp>
    <dsp:sp modelId="{620A913F-9C50-4A75-A0CF-A0789A296B5D}">
      <dsp:nvSpPr>
        <dsp:cNvPr id="0" name=""/>
        <dsp:cNvSpPr/>
      </dsp:nvSpPr>
      <dsp:spPr>
        <a:xfrm>
          <a:off x="0" y="3365845"/>
          <a:ext cx="4840900" cy="69556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User </a:t>
          </a:r>
          <a:r>
            <a:rPr lang="en-US" sz="2900" kern="1200">
              <a:latin typeface="Calibri Light" panose="020F0302020204030204"/>
            </a:rPr>
            <a:t>Friendly</a:t>
          </a:r>
          <a:endParaRPr lang="en-US" sz="2900" kern="1200"/>
        </a:p>
      </dsp:txBody>
      <dsp:txXfrm>
        <a:off x="33955" y="3399800"/>
        <a:ext cx="4772990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1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1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9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3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4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12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0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4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93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5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2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D396B13-A10E-4A7C-A096-8CAE0B98B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ethoscope on flat surface">
            <a:extLst>
              <a:ext uri="{FF2B5EF4-FFF2-40B4-BE49-F238E27FC236}">
                <a16:creationId xmlns:a16="http://schemas.microsoft.com/office/drawing/2014/main" id="{6FE60CF1-6772-C168-2400-2F454B486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38" b="-1"/>
          <a:stretch/>
        </p:blipFill>
        <p:spPr>
          <a:xfrm>
            <a:off x="4821287" y="348856"/>
            <a:ext cx="7047273" cy="6160289"/>
          </a:xfrm>
          <a:custGeom>
            <a:avLst/>
            <a:gdLst/>
            <a:ahLst/>
            <a:cxnLst/>
            <a:rect l="l" t="t" r="r" b="b"/>
            <a:pathLst>
              <a:path w="7047273" h="6160289">
                <a:moveTo>
                  <a:pt x="0" y="0"/>
                </a:moveTo>
                <a:lnTo>
                  <a:pt x="7047273" y="0"/>
                </a:lnTo>
                <a:lnTo>
                  <a:pt x="7047273" y="2807326"/>
                </a:lnTo>
                <a:lnTo>
                  <a:pt x="3603828" y="6155120"/>
                </a:lnTo>
                <a:lnTo>
                  <a:pt x="7047273" y="6155120"/>
                </a:lnTo>
                <a:lnTo>
                  <a:pt x="7047273" y="6160289"/>
                </a:lnTo>
                <a:lnTo>
                  <a:pt x="0" y="6160289"/>
                </a:lnTo>
                <a:close/>
              </a:path>
            </a:pathLst>
          </a:custGeom>
        </p:spPr>
      </p:pic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52B7117A-6A3D-4C1E-8D25-852D81E78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4" y="625059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6F205-E8EF-522A-15FB-8FD0F4007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2956166"/>
            <a:ext cx="3371456" cy="3167510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latin typeface="Tahoma"/>
                <a:ea typeface="Tahoma"/>
                <a:cs typeface="Calibri Light"/>
              </a:rPr>
              <a:t>ERStreamline</a:t>
            </a:r>
            <a:endParaRPr lang="en-US" sz="4000">
              <a:latin typeface="Tahoma"/>
              <a:ea typeface="Tahom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02423-0D57-7B6B-EDCD-A19B6889A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5004346"/>
            <a:ext cx="3371454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000">
                <a:latin typeface="Tahoma"/>
                <a:ea typeface="Tahoma"/>
                <a:cs typeface="Calibri"/>
              </a:rPr>
              <a:t>Team Everest</a:t>
            </a:r>
          </a:p>
          <a:p>
            <a:pPr algn="r"/>
            <a:r>
              <a:rPr lang="en-US" sz="2000">
                <a:latin typeface="Tahoma"/>
                <a:ea typeface="Tahoma"/>
                <a:cs typeface="Calibri"/>
              </a:rPr>
              <a:t>11/27/2023</a:t>
            </a:r>
          </a:p>
        </p:txBody>
      </p:sp>
      <p:pic>
        <p:nvPicPr>
          <p:cNvPr id="6" name="Picture 5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958B7081-DF4F-0FF3-5257-44729568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20" y="625813"/>
            <a:ext cx="3563566" cy="35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1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EC039A2-F903-DADC-7D4D-CC3C9720C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3810" y="2972439"/>
            <a:ext cx="2899196" cy="164904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 Flowchart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patient health care system&#10;&#10;Description automatically generated">
            <a:extLst>
              <a:ext uri="{FF2B5EF4-FFF2-40B4-BE49-F238E27FC236}">
                <a16:creationId xmlns:a16="http://schemas.microsoft.com/office/drawing/2014/main" id="{64A3BA90-E3C1-D686-5B40-5D276372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89" y="666728"/>
            <a:ext cx="4536606" cy="54657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CD2082-4B50-8559-164F-BACDB436F5DE}"/>
              </a:ext>
            </a:extLst>
          </p:cNvPr>
          <p:cNvSpPr txBox="1"/>
          <p:nvPr/>
        </p:nvSpPr>
        <p:spPr>
          <a:xfrm>
            <a:off x="2906888" y="1872074"/>
            <a:ext cx="101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="1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30688-A22E-9149-363D-097673CD7617}"/>
              </a:ext>
            </a:extLst>
          </p:cNvPr>
          <p:cNvSpPr txBox="1"/>
          <p:nvPr/>
        </p:nvSpPr>
        <p:spPr>
          <a:xfrm>
            <a:off x="8523110" y="1872073"/>
            <a:ext cx="912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Calibri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DEF6AABD-9918-7722-E47E-CF765F8DC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6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EC039A2-F903-DADC-7D4D-CC3C9720C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52463"/>
            <a:ext cx="12193262" cy="744537"/>
          </a:xfrm>
          <a:solidFill>
            <a:srgbClr val="FAC002"/>
          </a:solidFill>
          <a:ln>
            <a:solidFill>
              <a:srgbClr val="FAC00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latin typeface="Verdana Pro"/>
              </a:rPr>
              <a:t>Admin Dashboard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CD2082-4B50-8559-164F-BACDB436F5DE}"/>
              </a:ext>
            </a:extLst>
          </p:cNvPr>
          <p:cNvSpPr txBox="1"/>
          <p:nvPr/>
        </p:nvSpPr>
        <p:spPr>
          <a:xfrm>
            <a:off x="2906888" y="1872074"/>
            <a:ext cx="101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="1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30688-A22E-9149-363D-097673CD7617}"/>
              </a:ext>
            </a:extLst>
          </p:cNvPr>
          <p:cNvSpPr txBox="1"/>
          <p:nvPr/>
        </p:nvSpPr>
        <p:spPr>
          <a:xfrm>
            <a:off x="8523110" y="1872073"/>
            <a:ext cx="912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Calibri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DEF6AABD-9918-7722-E47E-CF765F8D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4554B5A-24D5-D16F-3D58-1874456FE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18" y="1558768"/>
            <a:ext cx="9998363" cy="50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EC039A2-F903-DADC-7D4D-CC3C9720C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3809" y="2972439"/>
            <a:ext cx="3500231" cy="164904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b="1"/>
              <a:t>Health Staff Fowchart</a:t>
            </a:r>
            <a:endParaRPr lang="en-US" sz="5400" b="1" kern="1200">
              <a:latin typeface="+mj-lt"/>
              <a:cs typeface="Calibri Light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CD2082-4B50-8559-164F-BACDB436F5DE}"/>
              </a:ext>
            </a:extLst>
          </p:cNvPr>
          <p:cNvSpPr txBox="1"/>
          <p:nvPr/>
        </p:nvSpPr>
        <p:spPr>
          <a:xfrm>
            <a:off x="2906888" y="1872074"/>
            <a:ext cx="101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="1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30688-A22E-9149-363D-097673CD7617}"/>
              </a:ext>
            </a:extLst>
          </p:cNvPr>
          <p:cNvSpPr txBox="1"/>
          <p:nvPr/>
        </p:nvSpPr>
        <p:spPr>
          <a:xfrm>
            <a:off x="8523110" y="1872073"/>
            <a:ext cx="912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Calibri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DEF6AABD-9918-7722-E47E-CF765F8D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  <p:pic>
        <p:nvPicPr>
          <p:cNvPr id="3" name="Picture 2" descr="A diagram of a patient&#10;&#10;Description automatically generated">
            <a:extLst>
              <a:ext uri="{FF2B5EF4-FFF2-40B4-BE49-F238E27FC236}">
                <a16:creationId xmlns:a16="http://schemas.microsoft.com/office/drawing/2014/main" id="{07BDCE92-4401-CD20-B9D3-35F38B404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70" y="794749"/>
            <a:ext cx="4576395" cy="52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3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EC039A2-F903-DADC-7D4D-CC3C9720C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52463"/>
            <a:ext cx="12193262" cy="744537"/>
          </a:xfrm>
          <a:solidFill>
            <a:srgbClr val="FAC002"/>
          </a:solidFill>
          <a:ln>
            <a:solidFill>
              <a:srgbClr val="FAC00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latin typeface="Verdana Pro"/>
              </a:rPr>
              <a:t>Health-Staff Dashboard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CD2082-4B50-8559-164F-BACDB436F5DE}"/>
              </a:ext>
            </a:extLst>
          </p:cNvPr>
          <p:cNvSpPr txBox="1"/>
          <p:nvPr/>
        </p:nvSpPr>
        <p:spPr>
          <a:xfrm>
            <a:off x="2906888" y="1872074"/>
            <a:ext cx="101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="1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30688-A22E-9149-363D-097673CD7617}"/>
              </a:ext>
            </a:extLst>
          </p:cNvPr>
          <p:cNvSpPr txBox="1"/>
          <p:nvPr/>
        </p:nvSpPr>
        <p:spPr>
          <a:xfrm>
            <a:off x="8523110" y="1872073"/>
            <a:ext cx="912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Calibri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DEF6AABD-9918-7722-E47E-CF765F8D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055C8-B541-E187-DA16-559BF366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86" y="1462864"/>
            <a:ext cx="10039364" cy="5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01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EC039A2-F903-DADC-7D4D-CC3C9720C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3810" y="2972439"/>
            <a:ext cx="2899196" cy="164904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b="1"/>
              <a:t>Patient Flowchart</a:t>
            </a:r>
            <a:endParaRPr lang="en-US" sz="5400" b="1" kern="1200">
              <a:latin typeface="+mj-lt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CD2082-4B50-8559-164F-BACDB436F5DE}"/>
              </a:ext>
            </a:extLst>
          </p:cNvPr>
          <p:cNvSpPr txBox="1"/>
          <p:nvPr/>
        </p:nvSpPr>
        <p:spPr>
          <a:xfrm>
            <a:off x="2906888" y="1872074"/>
            <a:ext cx="101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="1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30688-A22E-9149-363D-097673CD7617}"/>
              </a:ext>
            </a:extLst>
          </p:cNvPr>
          <p:cNvSpPr txBox="1"/>
          <p:nvPr/>
        </p:nvSpPr>
        <p:spPr>
          <a:xfrm>
            <a:off x="8523110" y="1872073"/>
            <a:ext cx="912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Calibri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DEF6AABD-9918-7722-E47E-CF765F8D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  <p:pic>
        <p:nvPicPr>
          <p:cNvPr id="3" name="Picture 2" descr="A diagram of a patient&#10;&#10;Description automatically generated">
            <a:extLst>
              <a:ext uri="{FF2B5EF4-FFF2-40B4-BE49-F238E27FC236}">
                <a16:creationId xmlns:a16="http://schemas.microsoft.com/office/drawing/2014/main" id="{0EA49DFA-4D27-E1BF-3901-68289E22B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28" y="1465385"/>
            <a:ext cx="601454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46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EC039A2-F903-DADC-7D4D-CC3C9720C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52463"/>
            <a:ext cx="12193262" cy="744537"/>
          </a:xfrm>
          <a:solidFill>
            <a:srgbClr val="FAC002"/>
          </a:solidFill>
          <a:ln>
            <a:solidFill>
              <a:srgbClr val="FAC00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latin typeface="Verdana Pro"/>
              </a:rPr>
              <a:t>Patient Dashboard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CD2082-4B50-8559-164F-BACDB436F5DE}"/>
              </a:ext>
            </a:extLst>
          </p:cNvPr>
          <p:cNvSpPr txBox="1"/>
          <p:nvPr/>
        </p:nvSpPr>
        <p:spPr>
          <a:xfrm>
            <a:off x="2906888" y="1872074"/>
            <a:ext cx="101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="1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30688-A22E-9149-363D-097673CD7617}"/>
              </a:ext>
            </a:extLst>
          </p:cNvPr>
          <p:cNvSpPr txBox="1"/>
          <p:nvPr/>
        </p:nvSpPr>
        <p:spPr>
          <a:xfrm>
            <a:off x="8523110" y="1872073"/>
            <a:ext cx="912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Calibri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DEF6AABD-9918-7722-E47E-CF765F8D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337E58-4BB0-17BE-74CE-A294280F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14" y="1569085"/>
            <a:ext cx="9848971" cy="51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7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rgbClr val="FA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0A65D-BB9D-60AB-2EA8-A7F0D64E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rgbClr val="FAC002"/>
          </a:solidFill>
          <a:ln>
            <a:solidFill>
              <a:srgbClr val="FAC00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latin typeface="Verdana Pro"/>
              </a:rPr>
              <a:t>Data Collection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CD02386-D2E0-FE32-B6EA-43ADC03FE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696" y="1509975"/>
            <a:ext cx="8719136" cy="5229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004EF078-C842-577C-3401-D7DB09BF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rgbClr val="FA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0A65D-BB9D-60AB-2EA8-A7F0D64E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rgbClr val="FAC002"/>
          </a:solidFill>
          <a:ln>
            <a:solidFill>
              <a:srgbClr val="FAC00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latin typeface="Verdana Pro"/>
              </a:rPr>
              <a:t>Data Entry</a:t>
            </a: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004EF078-C842-577C-3401-D7DB09BF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B326C7-EF12-AE2F-97A4-F0DCDEF0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88" y="1484408"/>
            <a:ext cx="3353651" cy="51875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medical form&#10;&#10;Description automatically generated">
            <a:extLst>
              <a:ext uri="{FF2B5EF4-FFF2-40B4-BE49-F238E27FC236}">
                <a16:creationId xmlns:a16="http://schemas.microsoft.com/office/drawing/2014/main" id="{E13A4F49-4130-9903-006B-7171B0A6B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642" y="1548168"/>
            <a:ext cx="3971277" cy="51101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F62B1-69B7-3E0A-CCD3-148FC899B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936" y="1548168"/>
            <a:ext cx="3805708" cy="5202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45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rgbClr val="FAC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0A65D-BB9D-60AB-2EA8-A7F0D64E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rgbClr val="FAC002"/>
          </a:solidFill>
          <a:ln>
            <a:solidFill>
              <a:srgbClr val="FAC00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latin typeface="Verdana Pro"/>
              </a:rPr>
              <a:t>MongoDB </a:t>
            </a: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004EF078-C842-577C-3401-D7DB09BF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639141-7D5B-1293-6695-ABF0E021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143" y="1453479"/>
            <a:ext cx="8458950" cy="5179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5610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055D9-A4AC-95DC-BB93-0BE0B546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3369233" cy="4480726"/>
          </a:xfrm>
        </p:spPr>
        <p:txBody>
          <a:bodyPr>
            <a:normAutofit/>
          </a:bodyPr>
          <a:lstStyle/>
          <a:p>
            <a:pPr algn="r"/>
            <a:r>
              <a:rPr lang="en-US" sz="3600" b="1">
                <a:cs typeface="Calibri Light"/>
              </a:rPr>
              <a:t>Frontend</a:t>
            </a:r>
            <a:br>
              <a:rPr lang="en-US" sz="3600" b="1">
                <a:cs typeface="Calibri Light"/>
              </a:rPr>
            </a:br>
            <a:r>
              <a:rPr lang="en-US" sz="3600" b="1">
                <a:cs typeface="Calibri Light"/>
              </a:rPr>
              <a:t>Implementation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69E01-26B6-B5B2-D4A2-AFEDFE378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067" y="2613660"/>
            <a:ext cx="4702848" cy="3744615"/>
          </a:xfrm>
        </p:spPr>
        <p:txBody>
          <a:bodyPr anchor="ctr">
            <a:normAutofit/>
          </a:bodyPr>
          <a:lstStyle/>
          <a:p>
            <a:r>
              <a:rPr lang="en-US" sz="2400">
                <a:cs typeface="Calibri"/>
              </a:rPr>
              <a:t>Created various component like Health Staff, Admin Staff, and implemented CRUD operation on them.</a:t>
            </a:r>
          </a:p>
          <a:p>
            <a:r>
              <a:rPr lang="en-US" sz="2400">
                <a:cs typeface="Calibri"/>
              </a:rPr>
              <a:t>Role based authentication</a:t>
            </a:r>
          </a:p>
          <a:p>
            <a:r>
              <a:rPr lang="en-US" sz="2400">
                <a:cs typeface="Calibri"/>
              </a:rPr>
              <a:t>Fetched API using </a:t>
            </a:r>
            <a:r>
              <a:rPr lang="en-US" sz="2400" err="1">
                <a:cs typeface="Calibri"/>
              </a:rPr>
              <a:t>Axios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24E7D8EA-A80D-83E4-4947-966C7EF1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  <p:pic>
        <p:nvPicPr>
          <p:cNvPr id="4" name="Picture 3" descr="A computer screen with text&#10;&#10;Description automatically generated">
            <a:extLst>
              <a:ext uri="{FF2B5EF4-FFF2-40B4-BE49-F238E27FC236}">
                <a16:creationId xmlns:a16="http://schemas.microsoft.com/office/drawing/2014/main" id="{6AD98DC1-F120-8C7C-161C-BB87E0D7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38" y="1138084"/>
            <a:ext cx="6342991" cy="5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0A2A1-9328-355A-A7D1-0745BFA80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5100">
                <a:latin typeface="Tahoma"/>
                <a:ea typeface="Tahoma"/>
                <a:cs typeface="Calibri Light"/>
              </a:rPr>
              <a:t>Team Members</a:t>
            </a:r>
            <a:endParaRPr lang="en-US" sz="5100">
              <a:latin typeface="Tahoma"/>
              <a:ea typeface="Tahoma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62816A9-9758-7D1E-F821-37C239E96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latin typeface="Wingdings"/>
                <a:sym typeface="Wingdings"/>
              </a:rPr>
              <a:t>Ø</a:t>
            </a:r>
            <a:r>
              <a:rPr lang="en-US" sz="2000">
                <a:ea typeface="+mn-lt"/>
                <a:cs typeface="+mn-lt"/>
              </a:rPr>
              <a:t>Bipin Chhetri – </a:t>
            </a:r>
            <a:r>
              <a:rPr lang="en-US" sz="2000" b="1">
                <a:ea typeface="+mn-lt"/>
                <a:cs typeface="+mn-lt"/>
              </a:rPr>
              <a:t>Project Leader/FrontEnd Developer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latin typeface="Wingdings"/>
                <a:sym typeface="Wingdings"/>
              </a:rPr>
              <a:t>Ø</a:t>
            </a:r>
            <a:r>
              <a:rPr lang="en-US" sz="2000">
                <a:ea typeface="+mn-lt"/>
                <a:cs typeface="+mn-lt"/>
              </a:rPr>
              <a:t>Nisseem Rana Magar - </a:t>
            </a:r>
            <a:r>
              <a:rPr lang="en-US" sz="2000" b="1">
                <a:ea typeface="+mn-lt"/>
                <a:cs typeface="+mn-lt"/>
              </a:rPr>
              <a:t>Project Manager/Tester</a:t>
            </a:r>
            <a:endParaRPr lang="en-US" sz="2000"/>
          </a:p>
          <a:p>
            <a:r>
              <a:rPr lang="en-US" sz="2000">
                <a:latin typeface="Wingdings"/>
                <a:sym typeface="Wingdings"/>
              </a:rPr>
              <a:t>Ø</a:t>
            </a:r>
            <a:r>
              <a:rPr lang="en-US" sz="2000">
                <a:ea typeface="+mn-lt"/>
                <a:cs typeface="+mn-lt"/>
              </a:rPr>
              <a:t>Raj Dhaubanjar -</a:t>
            </a:r>
            <a:r>
              <a:rPr lang="en-US" sz="2000" b="1">
                <a:ea typeface="+mn-lt"/>
                <a:cs typeface="+mn-lt"/>
              </a:rPr>
              <a:t> Documentation Specialist/Database Developer</a:t>
            </a:r>
            <a:endParaRPr lang="en-US" sz="2000"/>
          </a:p>
          <a:p>
            <a:r>
              <a:rPr lang="en-US" sz="2000">
                <a:latin typeface="Wingdings"/>
                <a:sym typeface="Wingdings"/>
              </a:rPr>
              <a:t>Ø</a:t>
            </a:r>
            <a:r>
              <a:rPr lang="en-US" sz="2000">
                <a:ea typeface="+mn-lt"/>
                <a:cs typeface="+mn-lt"/>
              </a:rPr>
              <a:t>Roshan Acharya – </a:t>
            </a:r>
            <a:r>
              <a:rPr lang="en-US" sz="2000" b="1">
                <a:ea typeface="+mn-lt"/>
                <a:cs typeface="+mn-lt"/>
              </a:rPr>
              <a:t>Database Architect/Frontend Developer</a:t>
            </a:r>
            <a:endParaRPr lang="en-US" sz="2000"/>
          </a:p>
          <a:p>
            <a:r>
              <a:rPr lang="en-US" sz="2000">
                <a:latin typeface="Wingdings"/>
                <a:sym typeface="Wingdings"/>
              </a:rPr>
              <a:t>Ø</a:t>
            </a:r>
            <a:r>
              <a:rPr lang="en-US" sz="2000">
                <a:ea typeface="+mn-lt"/>
                <a:cs typeface="+mn-lt"/>
              </a:rPr>
              <a:t>Sumit Shrestha – </a:t>
            </a:r>
            <a:r>
              <a:rPr lang="en-US" sz="2000" b="1">
                <a:ea typeface="+mn-lt"/>
                <a:cs typeface="+mn-lt"/>
              </a:rPr>
              <a:t>Query Developer/BackEnd Developer</a:t>
            </a:r>
            <a:endParaRPr lang="en-US" sz="2000"/>
          </a:p>
          <a:p>
            <a:endParaRPr lang="en-US" sz="2000">
              <a:cs typeface="Calibri"/>
            </a:endParaRPr>
          </a:p>
        </p:txBody>
      </p:sp>
      <p:pic>
        <p:nvPicPr>
          <p:cNvPr id="4" name="Picture 3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EC68B0F1-B9BA-6D5A-AA11-8AB7E180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9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055D9-A4AC-95DC-BB93-0BE0B546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3582685" cy="448072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cs typeface="Calibri Light"/>
              </a:rPr>
              <a:t>Backend</a:t>
            </a:r>
            <a:br>
              <a:rPr lang="en-US" sz="4000" b="1">
                <a:ea typeface="Calibri Light"/>
                <a:cs typeface="Calibri Light"/>
              </a:rPr>
            </a:br>
            <a:r>
              <a:rPr lang="en-US" sz="4000" b="1">
                <a:cs typeface="Calibri Light"/>
              </a:rPr>
              <a:t>Implementation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69E01-26B6-B5B2-D4A2-AFEDFE378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>
                <a:ea typeface="Calibri"/>
                <a:cs typeface="Calibri"/>
              </a:rPr>
              <a:t>Model</a:t>
            </a:r>
          </a:p>
          <a:p>
            <a:r>
              <a:rPr lang="en-US" sz="2400">
                <a:ea typeface="Calibri"/>
                <a:cs typeface="Calibri"/>
              </a:rPr>
              <a:t>Routes</a:t>
            </a:r>
          </a:p>
          <a:p>
            <a:r>
              <a:rPr lang="en-US" sz="2400">
                <a:ea typeface="Calibri"/>
                <a:cs typeface="Calibri"/>
              </a:rPr>
              <a:t>Middleware</a:t>
            </a:r>
          </a:p>
          <a:p>
            <a:r>
              <a:rPr lang="en-US" sz="2400">
                <a:ea typeface="Calibri"/>
                <a:cs typeface="Calibri"/>
              </a:rPr>
              <a:t>Controllers</a:t>
            </a: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24E7D8EA-A80D-83E4-4947-966C7EF1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AE280C-3F97-6AEC-C3DD-21570D1F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46" y="1648002"/>
            <a:ext cx="4317318" cy="4114800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0485931-95DB-FB40-6F98-B2CFF3C67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666" y="1647217"/>
            <a:ext cx="3063094" cy="4114800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01B4A1-6FEC-2208-0514-09E64BF1E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569" y="1648002"/>
            <a:ext cx="4912929" cy="4114800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6108475-7120-77EB-A89A-BFE74066D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91" y="929802"/>
            <a:ext cx="3512026" cy="5071353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0036F7-3D45-9495-26A1-866AFC997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50365" y="1009036"/>
            <a:ext cx="4336612" cy="53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D4976A6-68A5-3AE3-F5B3-1CAEC7911F3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68238" y="1205174"/>
            <a:ext cx="9049257" cy="5029930"/>
          </a:xfrm>
        </p:spPr>
      </p:pic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24E7D8EA-A80D-83E4-4947-966C7EF1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D8A415-E158-D3CF-BDEB-028074C17612}"/>
              </a:ext>
            </a:extLst>
          </p:cNvPr>
          <p:cNvSpPr/>
          <p:nvPr/>
        </p:nvSpPr>
        <p:spPr>
          <a:xfrm>
            <a:off x="3342967" y="3392130"/>
            <a:ext cx="2113935" cy="2765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A076F3-4D9C-1295-AF36-36BD0A27F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384" y="1217093"/>
            <a:ext cx="9034616" cy="501805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224372-1CD3-14F7-E0FA-351526571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68" y="318670"/>
            <a:ext cx="7982564" cy="5249724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8718AE-8101-44A8-F5DB-EEED49B3A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176" y="296197"/>
            <a:ext cx="2310937" cy="6191864"/>
          </a:xfrm>
          <a:prstGeom prst="rect">
            <a:avLst/>
          </a:prstGeom>
        </p:spPr>
      </p:pic>
      <p:pic>
        <p:nvPicPr>
          <p:cNvPr id="8" name="Picture 7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216258D1-836D-E4A5-B09B-942B9018F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613" y="4016871"/>
            <a:ext cx="6096000" cy="2560517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CD5091-3D6C-3F8F-9842-CA0036CA5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34" y="142568"/>
            <a:ext cx="3601422" cy="41148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DE6B6F5-6F3B-A141-2E51-3FED2F222E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226" y="518975"/>
            <a:ext cx="9475838" cy="523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9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055D9-A4AC-95DC-BB93-0BE0B546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32" y="524084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>
                <a:cs typeface="Calibri Light"/>
              </a:rPr>
              <a:t>Demo</a:t>
            </a:r>
            <a:endParaRPr lang="en-US" sz="11500" b="1" kern="1200">
              <a:latin typeface="+mj-lt"/>
              <a:cs typeface="Calibri Light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24E7D8EA-A80D-83E4-4947-966C7EF1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25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055D9-A4AC-95DC-BB93-0BE0B546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4800" b="1">
                <a:cs typeface="Calibri Light"/>
              </a:rPr>
              <a:t>Conclusion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69E01-26B6-B5B2-D4A2-AFEDFE378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>
                <a:ea typeface="Calibri"/>
                <a:cs typeface="Calibri"/>
              </a:rPr>
              <a:t>An Emergency room management system was developed which streamlines its daily operation. </a:t>
            </a:r>
          </a:p>
          <a:p>
            <a:r>
              <a:rPr lang="en-US" sz="2400">
                <a:ea typeface="Calibri"/>
                <a:cs typeface="Calibri"/>
              </a:rPr>
              <a:t>Facilitates Health Staff, Patient and Admin Staff.</a:t>
            </a: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24E7D8EA-A80D-83E4-4947-966C7EF1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3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055D9-A4AC-95DC-BB93-0BE0B546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3332363" cy="448072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cs typeface="Calibri Light"/>
              </a:rPr>
              <a:t>Future Work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69E01-26B6-B5B2-D4A2-AFEDFE378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Whole hospital can be facilitated (Extended interoperation between different departments).</a:t>
            </a:r>
            <a:endParaRPr lang="en-US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Accountability under healthcare standards like HIPAA.</a:t>
            </a:r>
            <a:endParaRPr lang="en-US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Can be scaled to build a digitized healthcare ecosystem.</a:t>
            </a:r>
            <a:endParaRPr lang="en-US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24E7D8EA-A80D-83E4-4947-966C7EF1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63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055D9-A4AC-95DC-BB93-0BE0B546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856" y="669024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b="1" kern="1200">
                <a:latin typeface="+mj-lt"/>
                <a:ea typeface="+mj-ea"/>
                <a:cs typeface="+mj-cs"/>
              </a:rPr>
              <a:t>Thank </a:t>
            </a:r>
            <a:r>
              <a:rPr lang="en-US" sz="9600" b="1"/>
              <a:t>You</a:t>
            </a:r>
            <a:endParaRPr lang="en-US" sz="9600" b="1" kern="1200">
              <a:latin typeface="+mj-lt"/>
              <a:cs typeface="Calibri Light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24E7D8EA-A80D-83E4-4947-966C7EF1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9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0BB8B-EBE8-53E8-87BF-B14BCD51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3369233" cy="4480726"/>
          </a:xfrm>
        </p:spPr>
        <p:txBody>
          <a:bodyPr>
            <a:normAutofit/>
          </a:bodyPr>
          <a:lstStyle/>
          <a:p>
            <a:pPr algn="r"/>
            <a:r>
              <a:rPr lang="en-US" sz="5400" b="1">
                <a:latin typeface="Calibri Light"/>
                <a:ea typeface="Tahoma"/>
                <a:cs typeface="Tahoma"/>
              </a:rPr>
              <a:t>Technology Used</a:t>
            </a:r>
            <a:endParaRPr lang="en-US" sz="5400" b="1">
              <a:latin typeface="Calibri Light"/>
              <a:cs typeface="Calibri Ligh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00A4-EBCD-8077-BB9E-37CFEF15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err="1">
                <a:latin typeface="Wingdings"/>
                <a:ea typeface="Tahoma"/>
                <a:cs typeface="Tahoma"/>
                <a:sym typeface="Wingdings"/>
              </a:rPr>
              <a:t>Ø</a:t>
            </a:r>
            <a:r>
              <a:rPr lang="en-US" sz="2400" b="1" err="1">
                <a:latin typeface="Calibri"/>
                <a:ea typeface="+mn-lt"/>
                <a:cs typeface="+mn-lt"/>
              </a:rPr>
              <a:t>BackEnd</a:t>
            </a:r>
            <a:r>
              <a:rPr lang="en-US" sz="2400">
                <a:latin typeface="Calibri"/>
                <a:ea typeface="+mn-lt"/>
                <a:cs typeface="+mn-lt"/>
              </a:rPr>
              <a:t> - MongoDB, NodeJS, </a:t>
            </a:r>
            <a:r>
              <a:rPr lang="en-US" sz="2400" err="1">
                <a:latin typeface="Calibri"/>
                <a:ea typeface="+mn-lt"/>
                <a:cs typeface="+mn-lt"/>
              </a:rPr>
              <a:t>ExpressJS</a:t>
            </a:r>
            <a:r>
              <a:rPr lang="en-US" sz="2400">
                <a:latin typeface="Calibri"/>
                <a:ea typeface="+mn-lt"/>
                <a:cs typeface="+mn-lt"/>
              </a:rPr>
              <a:t>, Postman</a:t>
            </a:r>
            <a:endParaRPr lang="en-US" sz="2400">
              <a:latin typeface="Calibri"/>
              <a:ea typeface="Tahom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err="1">
                <a:latin typeface="Wingdings"/>
                <a:ea typeface="Tahoma"/>
                <a:cs typeface="Tahoma"/>
                <a:sym typeface="Wingdings"/>
              </a:rPr>
              <a:t>Ø</a:t>
            </a:r>
            <a:r>
              <a:rPr lang="en-US" sz="2400" b="1" err="1">
                <a:latin typeface="Calibri"/>
                <a:ea typeface="+mn-lt"/>
                <a:cs typeface="+mn-lt"/>
              </a:rPr>
              <a:t>FrontEnd</a:t>
            </a:r>
            <a:r>
              <a:rPr lang="en-US" sz="2400">
                <a:latin typeface="Calibri"/>
                <a:ea typeface="+mn-lt"/>
                <a:cs typeface="+mn-lt"/>
              </a:rPr>
              <a:t> – ReactJS, HTML, CSS, Tailwind</a:t>
            </a:r>
            <a:endParaRPr lang="en-US" sz="2400">
              <a:latin typeface="Calibri"/>
              <a:ea typeface="Tahom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err="1">
                <a:latin typeface="Wingdings"/>
                <a:ea typeface="Tahoma"/>
                <a:cs typeface="Tahoma"/>
                <a:sym typeface="Wingdings"/>
              </a:rPr>
              <a:t>Ø</a:t>
            </a:r>
            <a:r>
              <a:rPr lang="en-US" sz="2400" b="1" err="1">
                <a:latin typeface="Calibri"/>
                <a:ea typeface="+mn-lt"/>
                <a:cs typeface="+mn-lt"/>
              </a:rPr>
              <a:t>Diagrams</a:t>
            </a:r>
            <a:r>
              <a:rPr lang="en-US" sz="2400">
                <a:latin typeface="Calibri"/>
                <a:ea typeface="+mn-lt"/>
                <a:cs typeface="+mn-lt"/>
              </a:rPr>
              <a:t> – Draw.io, Lucid</a:t>
            </a:r>
            <a:endParaRPr lang="en-US" sz="2400">
              <a:latin typeface="Calibri"/>
              <a:ea typeface="Tahom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err="1">
                <a:latin typeface="Wingdings"/>
                <a:ea typeface="Tahoma"/>
                <a:cs typeface="Tahoma"/>
                <a:sym typeface="Wingdings"/>
              </a:rPr>
              <a:t>Ø</a:t>
            </a:r>
            <a:r>
              <a:rPr lang="en-US" sz="2400" b="1" err="1">
                <a:latin typeface="Calibri"/>
                <a:ea typeface="+mn-lt"/>
                <a:cs typeface="+mn-lt"/>
              </a:rPr>
              <a:t>Collaboration</a:t>
            </a:r>
            <a:r>
              <a:rPr lang="en-US" sz="2400">
                <a:latin typeface="Calibri"/>
                <a:ea typeface="+mn-lt"/>
                <a:cs typeface="+mn-lt"/>
              </a:rPr>
              <a:t> – GitHub, LaTeX, Teams</a:t>
            </a:r>
            <a:endParaRPr lang="en-US" sz="2400">
              <a:latin typeface="Calibri"/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D895D9F9-5948-023D-A3E6-57BA3133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8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0A2A1-9328-355A-A7D1-0745BFA80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5100">
                <a:latin typeface="Tahoma"/>
                <a:ea typeface="Tahoma"/>
                <a:cs typeface="Calibri Light"/>
              </a:rPr>
              <a:t>Contents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62816A9-9758-7D1E-F821-37C239E96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5182170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ea typeface="Calibri"/>
                <a:cs typeface="Calibri"/>
              </a:rPr>
              <a:t>Introduction</a:t>
            </a:r>
          </a:p>
          <a:p>
            <a:r>
              <a:rPr lang="en-US" sz="2000" b="1">
                <a:ea typeface="Calibri"/>
                <a:cs typeface="Calibri"/>
              </a:rPr>
              <a:t>ER Diagram and Relations</a:t>
            </a:r>
          </a:p>
          <a:p>
            <a:r>
              <a:rPr lang="en-US" sz="2000" b="1">
                <a:ea typeface="Calibri"/>
                <a:cs typeface="Calibri"/>
              </a:rPr>
              <a:t>Admin Staff, Health Staff and Patient View</a:t>
            </a:r>
          </a:p>
          <a:p>
            <a:r>
              <a:rPr lang="en-US" sz="2000" b="1">
                <a:ea typeface="Calibri"/>
                <a:cs typeface="Calibri"/>
              </a:rPr>
              <a:t>Data Collection and Entry</a:t>
            </a:r>
          </a:p>
          <a:p>
            <a:r>
              <a:rPr lang="en-US" sz="2000" b="1">
                <a:ea typeface="Calibri"/>
                <a:cs typeface="Calibri"/>
              </a:rPr>
              <a:t>Frontend Implementation</a:t>
            </a:r>
          </a:p>
          <a:p>
            <a:r>
              <a:rPr lang="en-US" sz="2000" b="1">
                <a:ea typeface="Calibri"/>
                <a:cs typeface="Calibri"/>
              </a:rPr>
              <a:t>Backend Implementation</a:t>
            </a:r>
          </a:p>
          <a:p>
            <a:r>
              <a:rPr lang="en-US" sz="2000" b="1">
                <a:ea typeface="Calibri"/>
                <a:cs typeface="Calibri"/>
              </a:rPr>
              <a:t>Demo</a:t>
            </a:r>
          </a:p>
          <a:p>
            <a:r>
              <a:rPr lang="en-US" sz="2000" b="1">
                <a:ea typeface="Calibri"/>
                <a:cs typeface="Calibri"/>
              </a:rPr>
              <a:t>Conclusion</a:t>
            </a:r>
          </a:p>
          <a:p>
            <a:pPr marL="0" indent="0">
              <a:buNone/>
            </a:pPr>
            <a:endParaRPr lang="en-US" sz="2000">
              <a:ea typeface="Calibri" panose="020F0502020204030204"/>
              <a:cs typeface="Calibri"/>
            </a:endParaRPr>
          </a:p>
        </p:txBody>
      </p:sp>
      <p:pic>
        <p:nvPicPr>
          <p:cNvPr id="4" name="Picture 3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EC68B0F1-B9BA-6D5A-AA11-8AB7E180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32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79D2B-051B-9FA2-2050-B6BF3F4E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3479846" cy="4480726"/>
          </a:xfrm>
        </p:spPr>
        <p:txBody>
          <a:bodyPr>
            <a:normAutofit/>
          </a:bodyPr>
          <a:lstStyle/>
          <a:p>
            <a:pPr algn="r"/>
            <a:r>
              <a:rPr lang="en-US" sz="4800" b="1">
                <a:cs typeface="Calibri Light"/>
              </a:rPr>
              <a:t>Introduction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06C45-07DD-7AF9-FDDF-AE738C014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>
                <a:cs typeface="Calibri"/>
              </a:rPr>
              <a:t>Problem statement: </a:t>
            </a:r>
            <a:r>
              <a:rPr lang="en-US" sz="2000">
                <a:cs typeface="Calibri"/>
              </a:rPr>
              <a:t>Need of real time database management system in a high stress environment like an ER for a smooth operation of a critical aspect of the community and its well-being.</a:t>
            </a:r>
            <a:endParaRPr lang="en-US" sz="2000"/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 b="1">
                <a:cs typeface="Calibri"/>
              </a:rPr>
              <a:t>Target users:</a:t>
            </a:r>
          </a:p>
          <a:p>
            <a:r>
              <a:rPr lang="en-US" sz="2000">
                <a:cs typeface="Calibri"/>
              </a:rPr>
              <a:t>Health Care Staff</a:t>
            </a:r>
          </a:p>
          <a:p>
            <a:r>
              <a:rPr lang="en-US" sz="2000">
                <a:cs typeface="Calibri"/>
              </a:rPr>
              <a:t>Administrative Staff</a:t>
            </a:r>
          </a:p>
          <a:p>
            <a:r>
              <a:rPr lang="en-US" sz="2000">
                <a:cs typeface="Calibri"/>
              </a:rPr>
              <a:t>Patients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7" name="Picture 6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CCA57E93-BBDE-4CCD-7B86-4B88CA544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0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6C9A0-EF7B-D79E-FA26-1691280C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26" y="1188637"/>
            <a:ext cx="4253009" cy="4480726"/>
          </a:xfrm>
        </p:spPr>
        <p:txBody>
          <a:bodyPr>
            <a:normAutofit/>
          </a:bodyPr>
          <a:lstStyle/>
          <a:p>
            <a:pPr algn="r"/>
            <a:r>
              <a:rPr lang="en-US" sz="6000" b="1">
                <a:cs typeface="Calibri Light"/>
              </a:rPr>
              <a:t>Requirement</a:t>
            </a:r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232" y="623275"/>
            <a:ext cx="6896595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37F4C62-CC07-433A-C10E-BB5CC69734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936385"/>
              </p:ext>
            </p:extLst>
          </p:nvPr>
        </p:nvGraphicFramePr>
        <p:xfrm>
          <a:off x="5633443" y="1566147"/>
          <a:ext cx="4840901" cy="431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6" name="Picture 115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29F000CB-316C-23FA-7FF9-3C0BC6388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5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49AA0-A60A-CB78-EFDF-50284FE9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100" b="1">
                <a:cs typeface="Calibri Light"/>
              </a:rPr>
              <a:t>Proposal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0849A-55D8-828B-83FC-3E7FC4452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2400" b="1" err="1">
                <a:cs typeface="Calibri"/>
              </a:rPr>
              <a:t>ERStreamline</a:t>
            </a:r>
            <a:endParaRPr lang="en-US" sz="2400" b="1" err="1"/>
          </a:p>
          <a:p>
            <a:pPr marL="0" indent="0">
              <a:buNone/>
            </a:pPr>
            <a:r>
              <a:rPr lang="en-US" sz="1700">
                <a:cs typeface="Calibri"/>
              </a:rPr>
              <a:t>A specialized database management system designed to streamline the operation of an Emergency Room which enables:</a:t>
            </a:r>
          </a:p>
          <a:p>
            <a:r>
              <a:rPr lang="en-US" sz="1700">
                <a:cs typeface="Calibri"/>
              </a:rPr>
              <a:t>Administrative staff to create and manage administrative staff, infrastructure, patient records and billing information.</a:t>
            </a:r>
          </a:p>
          <a:p>
            <a:r>
              <a:rPr lang="en-US" sz="1700">
                <a:cs typeface="Calibri"/>
              </a:rPr>
              <a:t>Healthcare staff to create, manage and access patient visit records like diagnosis, medication, lab reports.</a:t>
            </a:r>
          </a:p>
          <a:p>
            <a:r>
              <a:rPr lang="en-US" sz="1700">
                <a:cs typeface="Calibri"/>
              </a:rPr>
              <a:t>Patients to access their visit records, keep track of medications, lab reports and billing statement. </a:t>
            </a: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70129221-4250-E44F-3C94-9A3630EE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5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EBF7E-B802-C5B8-542F-3EAFA3AC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 Diagram and Relations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EDABDC7D-3D30-59B7-F64B-3877182A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9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EBF7E-B802-C5B8-542F-3EAFA3AC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ER Diagram and Relations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er diagram&#10;&#10;Description automatically generated">
            <a:extLst>
              <a:ext uri="{FF2B5EF4-FFF2-40B4-BE49-F238E27FC236}">
                <a16:creationId xmlns:a16="http://schemas.microsoft.com/office/drawing/2014/main" id="{CF930723-FA22-0653-B755-6AC857CF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66" y="193"/>
            <a:ext cx="7884399" cy="6854804"/>
          </a:xfrm>
          <a:prstGeom prst="rect">
            <a:avLst/>
          </a:prstGeom>
        </p:spPr>
      </p:pic>
      <p:pic>
        <p:nvPicPr>
          <p:cNvPr id="5" name="Picture 4" descr="A blue and white circle with a cross in it&#10;&#10;Description automatically generated">
            <a:extLst>
              <a:ext uri="{FF2B5EF4-FFF2-40B4-BE49-F238E27FC236}">
                <a16:creationId xmlns:a16="http://schemas.microsoft.com/office/drawing/2014/main" id="{EDABDC7D-3D30-59B7-F64B-3877182A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238" y="108698"/>
            <a:ext cx="1032681" cy="1032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27E8B3-29DA-450B-5A57-1CFBBBA9BD06}"/>
              </a:ext>
            </a:extLst>
          </p:cNvPr>
          <p:cNvSpPr txBox="1"/>
          <p:nvPr/>
        </p:nvSpPr>
        <p:spPr>
          <a:xfrm>
            <a:off x="5641258" y="36871"/>
            <a:ext cx="11675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BEFORE</a:t>
            </a:r>
            <a:endParaRPr lang="en-US"/>
          </a:p>
        </p:txBody>
      </p:sp>
      <p:pic>
        <p:nvPicPr>
          <p:cNvPr id="4" name="Content Placeholder 3" descr="A diagram of ers streamline&#10;&#10;Description automatically generated">
            <a:extLst>
              <a:ext uri="{FF2B5EF4-FFF2-40B4-BE49-F238E27FC236}">
                <a16:creationId xmlns:a16="http://schemas.microsoft.com/office/drawing/2014/main" id="{3E85DD9B-475C-69DB-83F9-765D0469D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07667" y="154461"/>
            <a:ext cx="9266115" cy="6625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2C8BB-9349-4C85-16BF-33385975B15F}"/>
              </a:ext>
            </a:extLst>
          </p:cNvPr>
          <p:cNvSpPr txBox="1"/>
          <p:nvPr/>
        </p:nvSpPr>
        <p:spPr>
          <a:xfrm>
            <a:off x="5702709" y="153629"/>
            <a:ext cx="14133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AFTER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57E36746AB5440B3E10CB6228E302E" ma:contentTypeVersion="9" ma:contentTypeDescription="Create a new document." ma:contentTypeScope="" ma:versionID="3b79cfa35c9e7d3aa0cd1d6502e6cbea">
  <xsd:schema xmlns:xsd="http://www.w3.org/2001/XMLSchema" xmlns:xs="http://www.w3.org/2001/XMLSchema" xmlns:p="http://schemas.microsoft.com/office/2006/metadata/properties" xmlns:ns2="44962b94-c702-4c7c-9b4c-b5ddf48d9349" xmlns:ns3="162fef6a-46b8-4754-a1ed-8c19bd54801f" targetNamespace="http://schemas.microsoft.com/office/2006/metadata/properties" ma:root="true" ma:fieldsID="81ee157887ebac3e75e6c12780c5e5ed" ns2:_="" ns3:_="">
    <xsd:import namespace="44962b94-c702-4c7c-9b4c-b5ddf48d9349"/>
    <xsd:import namespace="162fef6a-46b8-4754-a1ed-8c19bd5480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62b94-c702-4c7c-9b4c-b5ddf48d93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7c65ed7-e385-4001-9a0e-7979134055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2fef6a-46b8-4754-a1ed-8c19bd54801f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91f1ba6-cf33-4ff3-ac0e-edd00e7993c6}" ma:internalName="TaxCatchAll" ma:showField="CatchAllData" ma:web="162fef6a-46b8-4754-a1ed-8c19bd5480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2fef6a-46b8-4754-a1ed-8c19bd54801f" xsi:nil="true"/>
    <lcf76f155ced4ddcb4097134ff3c332f xmlns="44962b94-c702-4c7c-9b4c-b5ddf48d934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0753360-E423-4E99-AB79-D330613551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415443-6C23-4D3B-BD50-20318C3CD3E0}">
  <ds:schemaRefs>
    <ds:schemaRef ds:uri="162fef6a-46b8-4754-a1ed-8c19bd54801f"/>
    <ds:schemaRef ds:uri="44962b94-c702-4c7c-9b4c-b5ddf48d93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BD2AAB-39B9-4177-B67A-272511B0F3E8}">
  <ds:schemaRefs>
    <ds:schemaRef ds:uri="162fef6a-46b8-4754-a1ed-8c19bd54801f"/>
    <ds:schemaRef ds:uri="44962b94-c702-4c7c-9b4c-b5ddf48d934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ERStreamline</vt:lpstr>
      <vt:lpstr>Team Members</vt:lpstr>
      <vt:lpstr>Technology Used</vt:lpstr>
      <vt:lpstr>Contents</vt:lpstr>
      <vt:lpstr>Introduction </vt:lpstr>
      <vt:lpstr>Requirement</vt:lpstr>
      <vt:lpstr>Proposal</vt:lpstr>
      <vt:lpstr>ER Diagram and Relations</vt:lpstr>
      <vt:lpstr>ER Diagram and Relations</vt:lpstr>
      <vt:lpstr>Admin Flowchart</vt:lpstr>
      <vt:lpstr>Admin Dashboard</vt:lpstr>
      <vt:lpstr>Health Staff Fowchart</vt:lpstr>
      <vt:lpstr>Health-Staff Dashboard</vt:lpstr>
      <vt:lpstr>Patient Flowchart</vt:lpstr>
      <vt:lpstr>Patient Dashboard</vt:lpstr>
      <vt:lpstr>Data Collection</vt:lpstr>
      <vt:lpstr>Data Entry</vt:lpstr>
      <vt:lpstr>MongoDB </vt:lpstr>
      <vt:lpstr>Frontend Implementation</vt:lpstr>
      <vt:lpstr>Backend Implementation</vt:lpstr>
      <vt:lpstr>PowerPoint Presentation</vt:lpstr>
      <vt:lpstr>Demo</vt:lpstr>
      <vt:lpstr>Conclusion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</cp:revision>
  <dcterms:created xsi:type="dcterms:W3CDTF">2013-07-15T20:26:40Z</dcterms:created>
  <dcterms:modified xsi:type="dcterms:W3CDTF">2023-12-11T05:33:04Z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0x010100A357E36746AB5440B3E10CB6228E302E</vt:lpwstr>
  </property>
  <property fmtid="{D5CDD505-2E9C-101B-9397-08002B2CF9AE}" pid="3" name="MediaServiceImageTags">
    <vt:lpwstr/>
  </property>
</Properties>
</file>